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83" r:id="rId1"/>
    <p:sldMasterId id="2147483742" r:id="rId2"/>
  </p:sldMasterIdLst>
  <p:notesMasterIdLst>
    <p:notesMasterId r:id="rId9"/>
  </p:notesMasterIdLst>
  <p:handoutMasterIdLst>
    <p:handoutMasterId r:id="rId10"/>
  </p:handoutMasterIdLst>
  <p:sldIdLst>
    <p:sldId id="257" r:id="rId3"/>
    <p:sldId id="258" r:id="rId4"/>
    <p:sldId id="259" r:id="rId5"/>
    <p:sldId id="261" r:id="rId6"/>
    <p:sldId id="263" r:id="rId7"/>
    <p:sldId id="262" r:id="rId8"/>
  </p:sldIdLst>
  <p:sldSz cx="9144000" cy="6858000" type="screen4x3"/>
  <p:notesSz cx="6802438" cy="993457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1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1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1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1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9" userDrawn="1">
          <p15:clr>
            <a:srgbClr val="A4A3A4"/>
          </p15:clr>
        </p15:guide>
        <p15:guide id="2" pos="2143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26C88"/>
    <a:srgbClr val="D7CADC"/>
    <a:srgbClr val="FFFFFF"/>
    <a:srgbClr val="F8F8F8"/>
    <a:srgbClr val="9C8CB1"/>
    <a:srgbClr val="000000"/>
    <a:srgbClr val="242B40"/>
    <a:srgbClr val="000F2E"/>
    <a:srgbClr val="000A1E"/>
    <a:srgbClr val="00119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459" autoAdjust="0"/>
    <p:restoredTop sz="97905" autoAdjust="0"/>
  </p:normalViewPr>
  <p:slideViewPr>
    <p:cSldViewPr>
      <p:cViewPr varScale="1">
        <p:scale>
          <a:sx n="114" d="100"/>
          <a:sy n="114" d="100"/>
        </p:scale>
        <p:origin x="1650" y="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201" d="100"/>
          <a:sy n="201" d="100"/>
        </p:scale>
        <p:origin x="6966" y="144"/>
      </p:cViewPr>
      <p:guideLst>
        <p:guide orient="horz" pos="3129"/>
        <p:guide pos="2143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7723" cy="496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ea typeface="굴림" charset="-127"/>
              </a:defRPr>
            </a:lvl1pPr>
          </a:lstStyle>
          <a:p>
            <a:endParaRPr lang="en-US" altLang="ko-KR"/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3141" y="0"/>
            <a:ext cx="2947723" cy="496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ea typeface="굴림" charset="-127"/>
              </a:defRPr>
            </a:lvl1pPr>
          </a:lstStyle>
          <a:p>
            <a:endParaRPr lang="en-US" altLang="ko-KR"/>
          </a:p>
        </p:txBody>
      </p:sp>
      <p:sp>
        <p:nvSpPr>
          <p:cNvPr id="3994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36122"/>
            <a:ext cx="2947723" cy="496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ea typeface="굴림" charset="-127"/>
              </a:defRPr>
            </a:lvl1pPr>
          </a:lstStyle>
          <a:p>
            <a:endParaRPr lang="en-US" altLang="ko-KR"/>
          </a:p>
        </p:txBody>
      </p:sp>
      <p:sp>
        <p:nvSpPr>
          <p:cNvPr id="3994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3141" y="9436122"/>
            <a:ext cx="2947723" cy="496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ea typeface="굴림" charset="-127"/>
              </a:defRPr>
            </a:lvl1pPr>
          </a:lstStyle>
          <a:p>
            <a:fld id="{BCFC7324-C4A4-4B21-9AD1-1A405FB157C2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406938111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7723" cy="496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GB"/>
          </a:p>
        </p:txBody>
      </p:sp>
      <p:sp>
        <p:nvSpPr>
          <p:cNvPr id="5222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3141" y="0"/>
            <a:ext cx="2947723" cy="496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GB"/>
          </a:p>
        </p:txBody>
      </p:sp>
      <p:sp>
        <p:nvSpPr>
          <p:cNvPr id="5222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7288" cy="372586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5222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0244" y="4718923"/>
            <a:ext cx="5441950" cy="44705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223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6122"/>
            <a:ext cx="2947723" cy="496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GB"/>
          </a:p>
        </p:txBody>
      </p:sp>
      <p:sp>
        <p:nvSpPr>
          <p:cNvPr id="5223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3141" y="9436122"/>
            <a:ext cx="2947723" cy="496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DCA02513-D144-4EE5-B933-8D053BD7A9A2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3511432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7" Type="http://schemas.openxmlformats.org/officeDocument/2006/relationships/image" Target="../media/image7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svg"/><Relationship Id="rId7" Type="http://schemas.openxmlformats.org/officeDocument/2006/relationships/image" Target="../media/image7.sv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1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sv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.png"/><Relationship Id="rId4" Type="http://schemas.openxmlformats.org/officeDocument/2006/relationships/image" Target="../media/image10.png"/></Relationships>
</file>

<file path=ppt/slideLayouts/_rels/slideLayout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3.svg"/><Relationship Id="rId7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svg"/><Relationship Id="rId5" Type="http://schemas.openxmlformats.org/officeDocument/2006/relationships/image" Target="../media/image6.png"/><Relationship Id="rId4" Type="http://schemas.openxmlformats.org/officeDocument/2006/relationships/image" Target="../media/image11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sv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.png"/><Relationship Id="rId4" Type="http://schemas.openxmlformats.org/officeDocument/2006/relationships/image" Target="../media/image10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svg"/><Relationship Id="rId7" Type="http://schemas.openxmlformats.org/officeDocument/2006/relationships/image" Target="../media/image7.sv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1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7" Type="http://schemas.openxmlformats.org/officeDocument/2006/relationships/image" Target="../media/image7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9.svg"/><Relationship Id="rId4" Type="http://schemas.openxmlformats.org/officeDocument/2006/relationships/image" Target="../media/image8.png"/></Relationships>
</file>

<file path=ppt/slideLayouts/_rels/slideLayout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3.svg"/><Relationship Id="rId7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7.svg"/><Relationship Id="rId5" Type="http://schemas.openxmlformats.org/officeDocument/2006/relationships/image" Target="../media/image6.png"/><Relationship Id="rId4" Type="http://schemas.openxmlformats.org/officeDocument/2006/relationships/image" Target="../media/image11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sv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1.png"/><Relationship Id="rId4" Type="http://schemas.openxmlformats.org/officeDocument/2006/relationships/image" Target="../media/image10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그래픽 12">
            <a:extLst>
              <a:ext uri="{FF2B5EF4-FFF2-40B4-BE49-F238E27FC236}">
                <a16:creationId xmlns:a16="http://schemas.microsoft.com/office/drawing/2014/main" id="{8B76C53D-9609-40BE-8F16-41213D93E79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l="11471" t="9129" r="4277" b="-305"/>
          <a:stretch/>
        </p:blipFill>
        <p:spPr>
          <a:xfrm>
            <a:off x="1440000" y="161862"/>
            <a:ext cx="7704000" cy="3681692"/>
          </a:xfrm>
          <a:prstGeom prst="rect">
            <a:avLst/>
          </a:prstGeom>
        </p:spPr>
      </p:pic>
      <p:sp>
        <p:nvSpPr>
          <p:cNvPr id="5" name="텍스트 개체 틀 4"/>
          <p:cNvSpPr>
            <a:spLocks noGrp="1"/>
          </p:cNvSpPr>
          <p:nvPr>
            <p:ph type="body" sz="quarter" idx="10" hasCustomPrompt="1"/>
          </p:nvPr>
        </p:nvSpPr>
        <p:spPr>
          <a:xfrm>
            <a:off x="294954" y="4367167"/>
            <a:ext cx="4630390" cy="431800"/>
          </a:xfrm>
          <a:prstGeom prst="rect">
            <a:avLst/>
          </a:prstGeom>
        </p:spPr>
        <p:txBody>
          <a:bodyPr anchor="b">
            <a:noAutofit/>
          </a:bodyPr>
          <a:lstStyle>
            <a:lvl1pPr marL="180975" indent="0" algn="l">
              <a:buFont typeface="Arial" pitchFamily="34" charset="0"/>
              <a:buNone/>
              <a:defRPr sz="1800">
                <a:solidFill>
                  <a:schemeClr val="tx1"/>
                </a:solidFill>
              </a:defRPr>
            </a:lvl1pPr>
            <a:lvl2pPr marL="542925" indent="0" algn="r">
              <a:buFont typeface="Arial" pitchFamily="34" charset="0"/>
              <a:buNone/>
              <a:defRPr sz="1000"/>
            </a:lvl2pPr>
            <a:lvl3pPr marL="895350" indent="0" algn="r">
              <a:buFont typeface="Arial" pitchFamily="34" charset="0"/>
              <a:buNone/>
              <a:defRPr sz="1000"/>
            </a:lvl3pPr>
            <a:lvl4pPr marL="1162050" indent="0" algn="r">
              <a:buFont typeface="Arial" pitchFamily="34" charset="0"/>
              <a:buNone/>
              <a:defRPr sz="1000"/>
            </a:lvl4pPr>
            <a:lvl5pPr marL="1828800" indent="0" algn="r">
              <a:buFont typeface="Arial" pitchFamily="34" charset="0"/>
              <a:buNone/>
              <a:defRPr sz="1000"/>
            </a:lvl5pPr>
          </a:lstStyle>
          <a:p>
            <a:pPr lvl="0"/>
            <a:r>
              <a:rPr lang="en-US" altLang="ko-KR" dirty="0"/>
              <a:t>(</a:t>
            </a:r>
            <a:r>
              <a:rPr lang="ko-KR" altLang="en-US" dirty="0"/>
              <a:t>필요시 </a:t>
            </a:r>
            <a:r>
              <a:rPr lang="ko-KR" altLang="en-US" dirty="0" err="1"/>
              <a:t>작은제목</a:t>
            </a:r>
            <a:r>
              <a:rPr lang="en-US" altLang="ko-KR" dirty="0"/>
              <a:t>)</a:t>
            </a:r>
            <a:endParaRPr lang="ko-KR" altLang="en-US" dirty="0"/>
          </a:p>
        </p:txBody>
      </p:sp>
      <p:sp>
        <p:nvSpPr>
          <p:cNvPr id="7" name="텍스트 개체 틀 4"/>
          <p:cNvSpPr>
            <a:spLocks noGrp="1"/>
          </p:cNvSpPr>
          <p:nvPr>
            <p:ph type="body" sz="quarter" idx="11" hasCustomPrompt="1"/>
          </p:nvPr>
        </p:nvSpPr>
        <p:spPr>
          <a:xfrm>
            <a:off x="294954" y="5486072"/>
            <a:ext cx="5294986" cy="356860"/>
          </a:xfrm>
          <a:prstGeom prst="rect">
            <a:avLst/>
          </a:prstGeom>
        </p:spPr>
        <p:txBody>
          <a:bodyPr anchor="b">
            <a:noAutofit/>
          </a:bodyPr>
          <a:lstStyle>
            <a:lvl1pPr marL="180975" indent="0" algn="l">
              <a:buFont typeface="Arial" pitchFamily="34" charset="0"/>
              <a:buNone/>
              <a:defRPr sz="1500">
                <a:solidFill>
                  <a:schemeClr val="tx1"/>
                </a:solidFill>
              </a:defRPr>
            </a:lvl1pPr>
            <a:lvl2pPr marL="542925" indent="0" algn="r">
              <a:buFont typeface="Arial" pitchFamily="34" charset="0"/>
              <a:buNone/>
              <a:defRPr sz="1000"/>
            </a:lvl2pPr>
            <a:lvl3pPr marL="895350" indent="0" algn="r">
              <a:buFont typeface="Arial" pitchFamily="34" charset="0"/>
              <a:buNone/>
              <a:defRPr sz="1000"/>
            </a:lvl3pPr>
            <a:lvl4pPr marL="1162050" indent="0" algn="r">
              <a:buFont typeface="Arial" pitchFamily="34" charset="0"/>
              <a:buNone/>
              <a:defRPr sz="1000"/>
            </a:lvl4pPr>
            <a:lvl5pPr marL="1828800" indent="0" algn="r">
              <a:buFont typeface="Arial" pitchFamily="34" charset="0"/>
              <a:buNone/>
              <a:defRPr sz="1000"/>
            </a:lvl5pPr>
          </a:lstStyle>
          <a:p>
            <a:pPr lvl="0"/>
            <a:r>
              <a:rPr lang="ko-KR" altLang="en-US" dirty="0" err="1"/>
              <a:t>펑션베이</a:t>
            </a:r>
            <a:r>
              <a:rPr lang="ko-KR" altLang="en-US" dirty="0"/>
              <a:t>㈜</a:t>
            </a:r>
            <a:r>
              <a:rPr lang="en-US" altLang="ko-KR" dirty="0"/>
              <a:t>, </a:t>
            </a:r>
            <a:r>
              <a:rPr lang="ko-KR" altLang="en-US" dirty="0" err="1"/>
              <a:t>테크니컬</a:t>
            </a:r>
            <a:r>
              <a:rPr lang="ko-KR" altLang="en-US" dirty="0"/>
              <a:t> 마케팅 팀</a:t>
            </a:r>
            <a:endParaRPr lang="en-US" altLang="ko-KR" dirty="0"/>
          </a:p>
        </p:txBody>
      </p:sp>
      <p:sp>
        <p:nvSpPr>
          <p:cNvPr id="8" name="텍스트 개체 틀 4"/>
          <p:cNvSpPr>
            <a:spLocks noGrp="1"/>
          </p:cNvSpPr>
          <p:nvPr>
            <p:ph type="body" sz="quarter" idx="12" hasCustomPrompt="1"/>
          </p:nvPr>
        </p:nvSpPr>
        <p:spPr>
          <a:xfrm>
            <a:off x="294954" y="4907882"/>
            <a:ext cx="5294986" cy="574727"/>
          </a:xfrm>
          <a:prstGeom prst="rect">
            <a:avLst/>
          </a:prstGeom>
        </p:spPr>
        <p:txBody>
          <a:bodyPr anchor="b">
            <a:noAutofit/>
          </a:bodyPr>
          <a:lstStyle>
            <a:lvl1pPr marL="180975" indent="0" algn="l">
              <a:buFont typeface="Arial" pitchFamily="34" charset="0"/>
              <a:buNone/>
              <a:defRPr sz="3500" b="1" u="sng">
                <a:solidFill>
                  <a:schemeClr val="tx1"/>
                </a:solidFill>
              </a:defRPr>
            </a:lvl1pPr>
            <a:lvl2pPr marL="542925" indent="0" algn="r">
              <a:buFont typeface="Arial" pitchFamily="34" charset="0"/>
              <a:buNone/>
              <a:defRPr sz="1000"/>
            </a:lvl2pPr>
            <a:lvl3pPr marL="895350" indent="0" algn="r">
              <a:buFont typeface="Arial" pitchFamily="34" charset="0"/>
              <a:buNone/>
              <a:defRPr sz="1000"/>
            </a:lvl3pPr>
            <a:lvl4pPr marL="1162050" indent="0" algn="r">
              <a:buFont typeface="Arial" pitchFamily="34" charset="0"/>
              <a:buNone/>
              <a:defRPr sz="1000"/>
            </a:lvl4pPr>
            <a:lvl5pPr marL="1828800" indent="0" algn="r">
              <a:buFont typeface="Arial" pitchFamily="34" charset="0"/>
              <a:buNone/>
              <a:defRPr sz="1000"/>
            </a:lvl5pPr>
          </a:lstStyle>
          <a:p>
            <a:pPr lvl="0"/>
            <a:r>
              <a:rPr lang="ko-KR" altLang="en-US" dirty="0"/>
              <a:t>홍 길 동</a:t>
            </a:r>
          </a:p>
        </p:txBody>
      </p:sp>
      <p:sp>
        <p:nvSpPr>
          <p:cNvPr id="9" name="텍스트 개체 틀 4"/>
          <p:cNvSpPr>
            <a:spLocks noGrp="1"/>
          </p:cNvSpPr>
          <p:nvPr>
            <p:ph type="body" sz="quarter" idx="13" hasCustomPrompt="1"/>
          </p:nvPr>
        </p:nvSpPr>
        <p:spPr>
          <a:xfrm>
            <a:off x="294954" y="5877272"/>
            <a:ext cx="5294986" cy="243740"/>
          </a:xfrm>
          <a:prstGeom prst="rect">
            <a:avLst/>
          </a:prstGeom>
        </p:spPr>
        <p:txBody>
          <a:bodyPr anchor="b">
            <a:noAutofit/>
          </a:bodyPr>
          <a:lstStyle>
            <a:lvl1pPr marL="180975" indent="0" algn="l">
              <a:buFont typeface="Arial" pitchFamily="34" charset="0"/>
              <a:buNone/>
              <a:defRPr sz="1500" baseline="0">
                <a:solidFill>
                  <a:schemeClr val="tx1"/>
                </a:solidFill>
              </a:defRPr>
            </a:lvl1pPr>
            <a:lvl2pPr marL="542925" indent="0" algn="r">
              <a:buFont typeface="Arial" pitchFamily="34" charset="0"/>
              <a:buNone/>
              <a:defRPr sz="1000"/>
            </a:lvl2pPr>
            <a:lvl3pPr marL="895350" indent="0" algn="r">
              <a:buFont typeface="Arial" pitchFamily="34" charset="0"/>
              <a:buNone/>
              <a:defRPr sz="1000"/>
            </a:lvl3pPr>
            <a:lvl4pPr marL="1162050" indent="0" algn="r">
              <a:buFont typeface="Arial" pitchFamily="34" charset="0"/>
              <a:buNone/>
              <a:defRPr sz="1000"/>
            </a:lvl4pPr>
            <a:lvl5pPr marL="1828800" indent="0" algn="r">
              <a:buFont typeface="Arial" pitchFamily="34" charset="0"/>
              <a:buNone/>
              <a:defRPr sz="1000"/>
            </a:lvl5pPr>
          </a:lstStyle>
          <a:p>
            <a:pPr lvl="0"/>
            <a:r>
              <a:rPr lang="ko-KR" altLang="en-US" dirty="0"/>
              <a:t>대리</a:t>
            </a:r>
            <a:endParaRPr lang="en-US" altLang="ko-KR" dirty="0"/>
          </a:p>
        </p:txBody>
      </p:sp>
      <p:sp>
        <p:nvSpPr>
          <p:cNvPr id="20" name="직사각형 19"/>
          <p:cNvSpPr/>
          <p:nvPr userDrawn="1"/>
        </p:nvSpPr>
        <p:spPr>
          <a:xfrm>
            <a:off x="7391251" y="6595516"/>
            <a:ext cx="1645245" cy="17608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9" name="그림 18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33283" y="6450313"/>
            <a:ext cx="1359197" cy="291055"/>
          </a:xfrm>
          <a:prstGeom prst="rect">
            <a:avLst/>
          </a:prstGeom>
        </p:spPr>
      </p:pic>
      <p:sp>
        <p:nvSpPr>
          <p:cNvPr id="24" name="텍스트 개체 틀 23"/>
          <p:cNvSpPr>
            <a:spLocks noGrp="1"/>
          </p:cNvSpPr>
          <p:nvPr>
            <p:ph type="body" sz="quarter" idx="14" hasCustomPrompt="1"/>
          </p:nvPr>
        </p:nvSpPr>
        <p:spPr>
          <a:xfrm>
            <a:off x="294954" y="3716572"/>
            <a:ext cx="8677275" cy="719137"/>
          </a:xfrm>
          <a:prstGeom prst="rect">
            <a:avLst/>
          </a:prstGeom>
        </p:spPr>
        <p:txBody>
          <a:bodyPr/>
          <a:lstStyle>
            <a:lvl1pPr marL="180975" indent="0" algn="l">
              <a:buNone/>
              <a:defRPr sz="4000" b="1"/>
            </a:lvl1pPr>
          </a:lstStyle>
          <a:p>
            <a:pPr lvl="0"/>
            <a:r>
              <a:rPr lang="ko-KR" altLang="en-US" dirty="0" err="1"/>
              <a:t>큰제목</a:t>
            </a:r>
            <a:endParaRPr lang="ko-KR" altLang="en-US" dirty="0"/>
          </a:p>
        </p:txBody>
      </p:sp>
      <p:pic>
        <p:nvPicPr>
          <p:cNvPr id="21" name="그림 20">
            <a:extLst>
              <a:ext uri="{FF2B5EF4-FFF2-40B4-BE49-F238E27FC236}">
                <a16:creationId xmlns:a16="http://schemas.microsoft.com/office/drawing/2014/main" id="{B6631E8F-59E2-48BD-BABB-091E89F79E5D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877030"/>
            <a:ext cx="3822800" cy="1096378"/>
          </a:xfrm>
          <a:prstGeom prst="rect">
            <a:avLst/>
          </a:prstGeom>
        </p:spPr>
      </p:pic>
      <p:pic>
        <p:nvPicPr>
          <p:cNvPr id="4" name="그래픽 3">
            <a:extLst>
              <a:ext uri="{FF2B5EF4-FFF2-40B4-BE49-F238E27FC236}">
                <a16:creationId xmlns:a16="http://schemas.microsoft.com/office/drawing/2014/main" id="{F790D157-D560-4CF6-89D7-CAB7DC528C68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320082" y="586655"/>
            <a:ext cx="2648691" cy="3779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35577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hank you!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그래픽 13">
            <a:extLst>
              <a:ext uri="{FF2B5EF4-FFF2-40B4-BE49-F238E27FC236}">
                <a16:creationId xmlns:a16="http://schemas.microsoft.com/office/drawing/2014/main" id="{503E5347-C475-41CF-A4E6-2EF38794B0C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t="9535"/>
          <a:stretch/>
        </p:blipFill>
        <p:spPr>
          <a:xfrm>
            <a:off x="4765871" y="0"/>
            <a:ext cx="4246455" cy="4237453"/>
          </a:xfrm>
          <a:prstGeom prst="rect">
            <a:avLst/>
          </a:prstGeom>
        </p:spPr>
      </p:pic>
      <p:pic>
        <p:nvPicPr>
          <p:cNvPr id="7" name="Picture 2" descr="C:\Users\dami\Desktop\로고\이미지규정-03.png"/>
          <p:cNvPicPr>
            <a:picLocks noChangeAspect="1" noChangeArrowheads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276" t="17629" b="19134"/>
          <a:stretch/>
        </p:blipFill>
        <p:spPr bwMode="auto">
          <a:xfrm>
            <a:off x="176393" y="6584408"/>
            <a:ext cx="990111" cy="3081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직사각형 10">
            <a:extLst>
              <a:ext uri="{FF2B5EF4-FFF2-40B4-BE49-F238E27FC236}">
                <a16:creationId xmlns:a16="http://schemas.microsoft.com/office/drawing/2014/main" id="{C1705273-065C-4028-B8AA-79CACA5644FF}"/>
              </a:ext>
            </a:extLst>
          </p:cNvPr>
          <p:cNvSpPr/>
          <p:nvPr userDrawn="1"/>
        </p:nvSpPr>
        <p:spPr>
          <a:xfrm>
            <a:off x="339090" y="4022661"/>
            <a:ext cx="9057446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altLang="ko-KR" sz="1500" b="1" i="0" spc="-20" baseline="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Self-contained solution for multidisciplinary integration including</a:t>
            </a:r>
            <a:r>
              <a:rPr lang="ko-KR" altLang="en-US" sz="1500" b="1" i="0" spc="-20" baseline="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altLang="ko-KR" sz="1500" b="1" i="0" spc="-20" baseline="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MFBD,</a:t>
            </a:r>
            <a:r>
              <a:rPr lang="ko-KR" altLang="en-US" sz="1500" b="1" i="0" spc="-20" baseline="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altLang="ko-KR" sz="1500" b="1" i="0" spc="-20" baseline="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CoLink</a:t>
            </a:r>
            <a:r>
              <a:rPr lang="ko-KR" altLang="en-US" sz="1500" b="1" i="0" spc="-20" baseline="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altLang="ko-KR" sz="1500" b="1" i="0" spc="-20" baseline="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and</a:t>
            </a:r>
            <a:r>
              <a:rPr lang="ko-KR" altLang="en-US" sz="1500" b="1" i="0" spc="-20" baseline="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altLang="ko-KR" sz="1500" b="1" i="0" spc="-20" baseline="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AutoDesign</a:t>
            </a:r>
            <a:endParaRPr lang="en-US" altLang="ko-KR" sz="1500" b="1" i="0" spc="-20" baseline="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" name="직사각형 11">
            <a:extLst>
              <a:ext uri="{FF2B5EF4-FFF2-40B4-BE49-F238E27FC236}">
                <a16:creationId xmlns:a16="http://schemas.microsoft.com/office/drawing/2014/main" id="{2ADED7F8-9D54-4C24-972F-E92172FC26AF}"/>
              </a:ext>
            </a:extLst>
          </p:cNvPr>
          <p:cNvSpPr/>
          <p:nvPr userDrawn="1"/>
        </p:nvSpPr>
        <p:spPr>
          <a:xfrm>
            <a:off x="537895" y="4668043"/>
            <a:ext cx="5085398" cy="16435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ko-KR" sz="12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FEA </a:t>
            </a:r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– MFBD, G-Modeling, Durability, MBD for ANSYS</a:t>
            </a:r>
            <a:b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en-US" altLang="ko-KR" sz="12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CFD </a:t>
            </a:r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- Particleworks </a:t>
            </a:r>
            <a:r>
              <a:rPr lang="en-US" altLang="ko-KR" sz="1200" dirty="0">
                <a:solidFill>
                  <a:schemeClr val="bg1">
                    <a:lumMod val="50000"/>
                  </a:schemeClr>
                </a:solidFill>
              </a:rPr>
              <a:t>(fluid particles)</a:t>
            </a:r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EHD </a:t>
            </a:r>
            <a:r>
              <a:rPr lang="en-US" altLang="ko-KR" sz="1200" dirty="0">
                <a:solidFill>
                  <a:schemeClr val="bg1">
                    <a:lumMod val="50000"/>
                  </a:schemeClr>
                </a:solidFill>
              </a:rPr>
              <a:t>(lubrication)</a:t>
            </a:r>
            <a:b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en-US" altLang="ko-KR" sz="12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Control </a:t>
            </a:r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– </a:t>
            </a:r>
            <a:r>
              <a:rPr lang="en-US" altLang="ko-KR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CoLink</a:t>
            </a:r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Simulink, FMI, </a:t>
            </a:r>
            <a:r>
              <a:rPr lang="en-US" altLang="ko-KR" sz="1200">
                <a:solidFill>
                  <a:schemeClr val="tx1">
                    <a:lumMod val="75000"/>
                    <a:lumOff val="25000"/>
                  </a:schemeClr>
                </a:solidFill>
              </a:rPr>
              <a:t>AMESim</a:t>
            </a:r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altLang="ko-KR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SimulationX</a:t>
            </a:r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altLang="ko-KR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Simplorer</a:t>
            </a:r>
            <a:b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en-US" altLang="ko-KR" sz="12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DEM </a:t>
            </a:r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- EDEM </a:t>
            </a:r>
            <a:r>
              <a:rPr lang="en-US" altLang="ko-KR" sz="1200" dirty="0">
                <a:solidFill>
                  <a:schemeClr val="bg1">
                    <a:lumMod val="50000"/>
                  </a:schemeClr>
                </a:solidFill>
              </a:rPr>
              <a:t>(solid particles)</a:t>
            </a:r>
            <a:b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en-US" altLang="ko-KR" sz="12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Optimization </a:t>
            </a:r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– </a:t>
            </a:r>
            <a:r>
              <a:rPr lang="en-US" altLang="ko-KR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AutoDesign</a:t>
            </a:r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Mode Frontier</a:t>
            </a:r>
            <a:b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en-US" altLang="ko-KR" sz="12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Customization </a:t>
            </a:r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– Excel, C#</a:t>
            </a:r>
            <a:b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en-US" altLang="ko-KR" sz="12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Others – </a:t>
            </a:r>
            <a:r>
              <a:rPr lang="en-US" altLang="ko-KR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KISSsoft</a:t>
            </a:r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altLang="ko-KR" sz="1200" dirty="0">
                <a:solidFill>
                  <a:schemeClr val="bg1">
                    <a:lumMod val="50000"/>
                  </a:schemeClr>
                </a:solidFill>
              </a:rPr>
              <a:t>(Gear/Bearing)</a:t>
            </a:r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TSG toolkit </a:t>
            </a:r>
            <a:r>
              <a:rPr lang="en-US" altLang="ko-KR" sz="1200" dirty="0">
                <a:solidFill>
                  <a:schemeClr val="bg1">
                    <a:lumMod val="50000"/>
                  </a:schemeClr>
                </a:solidFill>
              </a:rPr>
              <a:t>(experimental data)</a:t>
            </a:r>
          </a:p>
        </p:txBody>
      </p:sp>
      <p:cxnSp>
        <p:nvCxnSpPr>
          <p:cNvPr id="13" name="직선 연결선 12">
            <a:extLst>
              <a:ext uri="{FF2B5EF4-FFF2-40B4-BE49-F238E27FC236}">
                <a16:creationId xmlns:a16="http://schemas.microsoft.com/office/drawing/2014/main" id="{AF4C11D6-C548-4235-B34E-D912729DB987}"/>
              </a:ext>
            </a:extLst>
          </p:cNvPr>
          <p:cNvCxnSpPr/>
          <p:nvPr userDrawn="1"/>
        </p:nvCxnSpPr>
        <p:spPr>
          <a:xfrm>
            <a:off x="478308" y="4768917"/>
            <a:ext cx="0" cy="1399247"/>
          </a:xfrm>
          <a:prstGeom prst="line">
            <a:avLst/>
          </a:prstGeom>
          <a:ln w="2857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직사각형 14">
            <a:extLst>
              <a:ext uri="{FF2B5EF4-FFF2-40B4-BE49-F238E27FC236}">
                <a16:creationId xmlns:a16="http://schemas.microsoft.com/office/drawing/2014/main" id="{9F997395-B3FD-4A34-BA78-6718AB1CA210}"/>
              </a:ext>
            </a:extLst>
          </p:cNvPr>
          <p:cNvSpPr/>
          <p:nvPr userDrawn="1"/>
        </p:nvSpPr>
        <p:spPr>
          <a:xfrm>
            <a:off x="375098" y="1256120"/>
            <a:ext cx="876941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6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Multidisciplinary integrated analysis solution implemented in one environment</a:t>
            </a:r>
            <a:endParaRPr lang="ko-KR" altLang="en-US" sz="16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17" name="그림 16">
            <a:extLst>
              <a:ext uri="{FF2B5EF4-FFF2-40B4-BE49-F238E27FC236}">
                <a16:creationId xmlns:a16="http://schemas.microsoft.com/office/drawing/2014/main" id="{4EA5CF98-ED0C-4DCD-8828-75F187AEDBB9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9637" y="1636730"/>
            <a:ext cx="3822800" cy="1096378"/>
          </a:xfrm>
          <a:prstGeom prst="rect">
            <a:avLst/>
          </a:prstGeom>
        </p:spPr>
      </p:pic>
      <p:pic>
        <p:nvPicPr>
          <p:cNvPr id="16" name="그래픽 15">
            <a:extLst>
              <a:ext uri="{FF2B5EF4-FFF2-40B4-BE49-F238E27FC236}">
                <a16:creationId xmlns:a16="http://schemas.microsoft.com/office/drawing/2014/main" id="{380E6529-AF4A-4404-98B7-5F71DE1014D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rcRect l="7618" r="11381" b="29557"/>
          <a:stretch/>
        </p:blipFill>
        <p:spPr>
          <a:xfrm>
            <a:off x="416670" y="757712"/>
            <a:ext cx="3455291" cy="428786"/>
          </a:xfrm>
          <a:prstGeom prst="rect">
            <a:avLst/>
          </a:prstGeom>
        </p:spPr>
      </p:pic>
      <p:sp>
        <p:nvSpPr>
          <p:cNvPr id="2" name="직사각형 1">
            <a:extLst>
              <a:ext uri="{FF2B5EF4-FFF2-40B4-BE49-F238E27FC236}">
                <a16:creationId xmlns:a16="http://schemas.microsoft.com/office/drawing/2014/main" id="{1E5E5973-FCCE-469D-844C-4E866B38BC29}"/>
              </a:ext>
            </a:extLst>
          </p:cNvPr>
          <p:cNvSpPr/>
          <p:nvPr userDrawn="1"/>
        </p:nvSpPr>
        <p:spPr>
          <a:xfrm>
            <a:off x="353938" y="4250234"/>
            <a:ext cx="4100803" cy="3553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US" altLang="ko-KR" sz="1300" kern="1200" dirty="0">
                <a:solidFill>
                  <a:schemeClr val="tx1"/>
                </a:solidFill>
                <a:effectLst/>
                <a:latin typeface="Arial" charset="0"/>
                <a:ea typeface="+mn-ea"/>
                <a:cs typeface="Arial" charset="0"/>
              </a:rPr>
              <a:t>Scalability through connection with analysis solutions</a:t>
            </a:r>
            <a:endParaRPr lang="en-US" altLang="ko-KR" sz="1300" b="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11635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목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그래픽 14">
            <a:extLst>
              <a:ext uri="{FF2B5EF4-FFF2-40B4-BE49-F238E27FC236}">
                <a16:creationId xmlns:a16="http://schemas.microsoft.com/office/drawing/2014/main" id="{16FA9CFC-B255-48B2-9D16-06241B84383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t="9535"/>
          <a:stretch/>
        </p:blipFill>
        <p:spPr>
          <a:xfrm>
            <a:off x="4765871" y="0"/>
            <a:ext cx="4246455" cy="4237453"/>
          </a:xfrm>
          <a:prstGeom prst="rect">
            <a:avLst/>
          </a:prstGeom>
        </p:spPr>
      </p:pic>
      <p:sp>
        <p:nvSpPr>
          <p:cNvPr id="14" name="제목 1"/>
          <p:cNvSpPr txBox="1">
            <a:spLocks/>
          </p:cNvSpPr>
          <p:nvPr userDrawn="1"/>
        </p:nvSpPr>
        <p:spPr>
          <a:xfrm>
            <a:off x="381471" y="116672"/>
            <a:ext cx="5438815" cy="364195"/>
          </a:xfrm>
          <a:prstGeom prst="rect">
            <a:avLst/>
          </a:prstGeom>
        </p:spPr>
        <p:txBody>
          <a:bodyPr anchor="ctr"/>
          <a:lstStyle>
            <a:lvl1pPr algn="l" defTabSz="914400" rtl="0" eaLnBrk="1" latinLnBrk="1" hangingPunct="1">
              <a:spcBef>
                <a:spcPct val="0"/>
              </a:spcBef>
              <a:buNone/>
              <a:defRPr sz="20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ko-KR" sz="2300" b="1" dirty="0">
                <a:cs typeface="Arial" pitchFamily="34" charset="0"/>
              </a:rPr>
              <a:t>Index</a:t>
            </a:r>
            <a:endParaRPr lang="ko-KR" altLang="en-US" sz="2300" b="1" dirty="0">
              <a:cs typeface="Arial" pitchFamily="34" charset="0"/>
            </a:endParaRPr>
          </a:p>
        </p:txBody>
      </p:sp>
      <p:sp>
        <p:nvSpPr>
          <p:cNvPr id="3" name="텍스트 개체 틀 2"/>
          <p:cNvSpPr>
            <a:spLocks noGrp="1"/>
          </p:cNvSpPr>
          <p:nvPr>
            <p:ph type="body" sz="quarter" idx="10"/>
          </p:nvPr>
        </p:nvSpPr>
        <p:spPr>
          <a:xfrm>
            <a:off x="381000" y="733263"/>
            <a:ext cx="5976937" cy="3024187"/>
          </a:xfrm>
          <a:prstGeom prst="rect">
            <a:avLst/>
          </a:prstGeom>
        </p:spPr>
        <p:txBody>
          <a:bodyPr/>
          <a:lstStyle>
            <a:lvl1pPr marL="514350" marR="0" indent="-333375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AutoNum type="romanUcPeriod"/>
              <a:tabLst/>
              <a:defRPr>
                <a:latin typeface="+mn-lt"/>
              </a:defRPr>
            </a:lvl1pPr>
            <a:lvl2pPr marL="895350" indent="-352425" algn="l">
              <a:buFont typeface="+mj-lt"/>
              <a:buAutoNum type="arabicPeriod"/>
              <a:defRPr>
                <a:latin typeface="+mn-lt"/>
              </a:defRPr>
            </a:lvl2pPr>
            <a:lvl3pPr marL="1162050" indent="-266700" algn="l">
              <a:buFont typeface="+mj-lt"/>
              <a:buAutoNum type="arabicParenR"/>
              <a:defRPr>
                <a:latin typeface="+mn-lt"/>
              </a:defRPr>
            </a:lvl3pPr>
            <a:lvl4pPr marL="1504950" indent="-342900" algn="l">
              <a:buFont typeface="+mj-lt"/>
              <a:buAutoNum type="alphaUcPeriod"/>
              <a:defRPr>
                <a:latin typeface="+mn-lt"/>
              </a:defRPr>
            </a:lvl4pPr>
            <a:lvl5pPr marL="1790700" indent="-266700" algn="l">
              <a:buFont typeface="+mj-lt"/>
              <a:buAutoNum type="alphaLcPeriod"/>
              <a:defRPr sz="1000" baseline="0">
                <a:latin typeface="+mn-lt"/>
              </a:defRPr>
            </a:lvl5pPr>
          </a:lstStyle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altLang="ko-KR" dirty="0"/>
          </a:p>
        </p:txBody>
      </p:sp>
      <p:sp>
        <p:nvSpPr>
          <p:cNvPr id="26" name="슬라이드 번호 개체 틀 3"/>
          <p:cNvSpPr>
            <a:spLocks noGrp="1"/>
          </p:cNvSpPr>
          <p:nvPr>
            <p:ph type="sldNum" sz="quarter" idx="12"/>
          </p:nvPr>
        </p:nvSpPr>
        <p:spPr>
          <a:xfrm>
            <a:off x="4159002" y="6613622"/>
            <a:ext cx="822595" cy="206104"/>
          </a:xfrm>
          <a:prstGeom prst="rect">
            <a:avLst/>
          </a:prstGeom>
        </p:spPr>
        <p:txBody>
          <a:bodyPr/>
          <a:lstStyle>
            <a:lvl1pPr algn="ctr">
              <a:defRPr sz="1000"/>
            </a:lvl1pPr>
          </a:lstStyle>
          <a:p>
            <a:fld id="{AFBD694A-E300-4D0D-8579-7500A48BDBB9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cxnSp>
        <p:nvCxnSpPr>
          <p:cNvPr id="36" name="직선 연결선 35"/>
          <p:cNvCxnSpPr/>
          <p:nvPr userDrawn="1"/>
        </p:nvCxnSpPr>
        <p:spPr>
          <a:xfrm flipV="1">
            <a:off x="199697" y="567559"/>
            <a:ext cx="8628993" cy="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2" descr="C:\Users\dami\Desktop\로고\logo_인쇄소 - 복사본.png"/>
          <p:cNvPicPr>
            <a:picLocks noChangeAspect="1" noChangeArrowheads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99351" y="6661061"/>
            <a:ext cx="200641" cy="160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직사각형 10"/>
          <p:cNvSpPr/>
          <p:nvPr userDrawn="1"/>
        </p:nvSpPr>
        <p:spPr>
          <a:xfrm>
            <a:off x="3884298" y="6130730"/>
            <a:ext cx="1505038" cy="72727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0" name="Picture 2" descr="C:\Users\dami\Desktop\로고\이미지규정-03.png"/>
          <p:cNvPicPr>
            <a:picLocks noChangeAspect="1" noChangeArrowheads="1"/>
          </p:cNvPicPr>
          <p:nvPr userDrawn="1"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276" t="17629" b="19134"/>
          <a:stretch/>
        </p:blipFill>
        <p:spPr bwMode="auto">
          <a:xfrm>
            <a:off x="176393" y="6584408"/>
            <a:ext cx="990111" cy="3081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190108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챕터 간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그래픽 7">
            <a:extLst>
              <a:ext uri="{FF2B5EF4-FFF2-40B4-BE49-F238E27FC236}">
                <a16:creationId xmlns:a16="http://schemas.microsoft.com/office/drawing/2014/main" id="{A6CF5862-FE48-4477-B4B3-BA5508C65D3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l="11471" t="9129" r="4277" b="-305"/>
          <a:stretch/>
        </p:blipFill>
        <p:spPr>
          <a:xfrm>
            <a:off x="1440000" y="0"/>
            <a:ext cx="7704000" cy="3681692"/>
          </a:xfrm>
          <a:prstGeom prst="rect">
            <a:avLst/>
          </a:prstGeom>
        </p:spPr>
      </p:pic>
      <p:pic>
        <p:nvPicPr>
          <p:cNvPr id="9" name="그림 8">
            <a:extLst>
              <a:ext uri="{FF2B5EF4-FFF2-40B4-BE49-F238E27FC236}">
                <a16:creationId xmlns:a16="http://schemas.microsoft.com/office/drawing/2014/main" id="{1DD7E93A-0D80-49A2-ACDE-3867493B24C8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223" y="477852"/>
            <a:ext cx="1473855" cy="422701"/>
          </a:xfrm>
          <a:prstGeom prst="rect">
            <a:avLst/>
          </a:prstGeom>
        </p:spPr>
      </p:pic>
      <p:pic>
        <p:nvPicPr>
          <p:cNvPr id="10" name="그래픽 9">
            <a:extLst>
              <a:ext uri="{FF2B5EF4-FFF2-40B4-BE49-F238E27FC236}">
                <a16:creationId xmlns:a16="http://schemas.microsoft.com/office/drawing/2014/main" id="{A274ACFA-4346-4E75-BD12-D29B55B4201B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798140" y="548680"/>
            <a:ext cx="2913560" cy="415751"/>
          </a:xfrm>
          <a:prstGeom prst="rect">
            <a:avLst/>
          </a:prstGeom>
        </p:spPr>
      </p:pic>
      <p:sp>
        <p:nvSpPr>
          <p:cNvPr id="21" name="슬라이드 번호 개체 틀 3"/>
          <p:cNvSpPr>
            <a:spLocks noGrp="1"/>
          </p:cNvSpPr>
          <p:nvPr>
            <p:ph type="sldNum" sz="quarter" idx="12"/>
          </p:nvPr>
        </p:nvSpPr>
        <p:spPr>
          <a:xfrm>
            <a:off x="4159002" y="6613622"/>
            <a:ext cx="822595" cy="206104"/>
          </a:xfrm>
          <a:prstGeom prst="rect">
            <a:avLst/>
          </a:prstGeom>
        </p:spPr>
        <p:txBody>
          <a:bodyPr/>
          <a:lstStyle>
            <a:lvl1pPr algn="ctr">
              <a:defRPr sz="1000"/>
            </a:lvl1pPr>
          </a:lstStyle>
          <a:p>
            <a:fld id="{AFBD694A-E300-4D0D-8579-7500A48BDBB9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quarter" idx="13"/>
          </p:nvPr>
        </p:nvSpPr>
        <p:spPr>
          <a:xfrm>
            <a:off x="426223" y="4240064"/>
            <a:ext cx="8441701" cy="792162"/>
          </a:xfrm>
          <a:prstGeom prst="rect">
            <a:avLst/>
          </a:prstGeom>
        </p:spPr>
        <p:txBody>
          <a:bodyPr anchor="ctr"/>
          <a:lstStyle>
            <a:lvl1pPr marL="1209675" indent="-1028700" algn="l">
              <a:buFont typeface="+mj-lt"/>
              <a:buAutoNum type="arabicPeriod"/>
              <a:defRPr sz="3000" b="1"/>
            </a:lvl1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pic>
        <p:nvPicPr>
          <p:cNvPr id="15" name="Picture 2" descr="C:\Users\dami\Desktop\로고\이미지규정-03.png"/>
          <p:cNvPicPr>
            <a:picLocks noChangeAspect="1" noChangeArrowheads="1"/>
          </p:cNvPicPr>
          <p:nvPr userDrawn="1"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276" t="17629" b="19134"/>
          <a:stretch/>
        </p:blipFill>
        <p:spPr bwMode="auto">
          <a:xfrm>
            <a:off x="176393" y="6584408"/>
            <a:ext cx="990111" cy="3081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 descr="C:\Users\dami\Desktop\로고\logo_인쇄소 - 복사본.png"/>
          <p:cNvPicPr>
            <a:picLocks noChangeAspect="1" noChangeArrowheads="1"/>
          </p:cNvPicPr>
          <p:nvPr userDrawn="1"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99351" y="6661061"/>
            <a:ext cx="200641" cy="160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직사각형 1"/>
          <p:cNvSpPr/>
          <p:nvPr userDrawn="1"/>
        </p:nvSpPr>
        <p:spPr>
          <a:xfrm>
            <a:off x="3884298" y="6130730"/>
            <a:ext cx="1505038" cy="72727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650739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컨텐츠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그래픽 9">
            <a:extLst>
              <a:ext uri="{FF2B5EF4-FFF2-40B4-BE49-F238E27FC236}">
                <a16:creationId xmlns:a16="http://schemas.microsoft.com/office/drawing/2014/main" id="{750A1F16-56BC-4CEF-BD61-E2D5DC821B7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t="9535"/>
          <a:stretch/>
        </p:blipFill>
        <p:spPr>
          <a:xfrm>
            <a:off x="4765871" y="0"/>
            <a:ext cx="4246455" cy="4237453"/>
          </a:xfrm>
          <a:prstGeom prst="rect">
            <a:avLst/>
          </a:prstGeom>
        </p:spPr>
      </p:pic>
      <p:sp>
        <p:nvSpPr>
          <p:cNvPr id="6" name="내용 개체 틀 5"/>
          <p:cNvSpPr>
            <a:spLocks noGrp="1"/>
          </p:cNvSpPr>
          <p:nvPr>
            <p:ph sz="quarter" idx="13"/>
          </p:nvPr>
        </p:nvSpPr>
        <p:spPr>
          <a:xfrm>
            <a:off x="395288" y="765175"/>
            <a:ext cx="8353425" cy="5616575"/>
          </a:xfrm>
          <a:prstGeom prst="rect">
            <a:avLst/>
          </a:prstGeom>
          <a:solidFill>
            <a:srgbClr val="FFFFFF">
              <a:alpha val="89804"/>
            </a:srgbClr>
          </a:solidFill>
          <a:ln w="3175">
            <a:noFill/>
          </a:ln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</p:txBody>
      </p:sp>
      <p:sp>
        <p:nvSpPr>
          <p:cNvPr id="11" name="슬라이드 번호 개체 틀 3"/>
          <p:cNvSpPr>
            <a:spLocks noGrp="1"/>
          </p:cNvSpPr>
          <p:nvPr>
            <p:ph type="sldNum" sz="quarter" idx="12"/>
          </p:nvPr>
        </p:nvSpPr>
        <p:spPr>
          <a:xfrm>
            <a:off x="4159002" y="6613622"/>
            <a:ext cx="822595" cy="206104"/>
          </a:xfrm>
          <a:prstGeom prst="rect">
            <a:avLst/>
          </a:prstGeom>
        </p:spPr>
        <p:txBody>
          <a:bodyPr/>
          <a:lstStyle>
            <a:lvl1pPr algn="ctr">
              <a:defRPr sz="900"/>
            </a:lvl1pPr>
          </a:lstStyle>
          <a:p>
            <a:fld id="{AFBD694A-E300-4D0D-8579-7500A48BDBB9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sp>
        <p:nvSpPr>
          <p:cNvPr id="8" name="제목 개체 틀 2"/>
          <p:cNvSpPr>
            <a:spLocks noGrp="1"/>
          </p:cNvSpPr>
          <p:nvPr>
            <p:ph type="title"/>
          </p:nvPr>
        </p:nvSpPr>
        <p:spPr>
          <a:xfrm>
            <a:off x="185818" y="-1"/>
            <a:ext cx="8706662" cy="5688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600075" indent="-514350">
              <a:buFont typeface="+mj-lt"/>
              <a:buAutoNum type="arabicPeriod"/>
              <a:defRPr/>
            </a:lvl1pPr>
          </a:lstStyle>
          <a:p>
            <a:r>
              <a:rPr lang="ko-KR" altLang="en-US"/>
              <a:t>마스터 제목 스타일 편집</a:t>
            </a:r>
            <a:endParaRPr lang="ko-KR" altLang="en-US" dirty="0"/>
          </a:p>
        </p:txBody>
      </p:sp>
      <p:pic>
        <p:nvPicPr>
          <p:cNvPr id="9" name="Picture 2" descr="C:\Users\dami\Desktop\로고\logo_인쇄소 - 복사본.png"/>
          <p:cNvPicPr>
            <a:picLocks noChangeAspect="1" noChangeArrowheads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99351" y="6661061"/>
            <a:ext cx="200641" cy="160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" descr="C:\Users\dami\Desktop\로고\이미지규정-03.png"/>
          <p:cNvPicPr>
            <a:picLocks noChangeAspect="1" noChangeArrowheads="1"/>
          </p:cNvPicPr>
          <p:nvPr userDrawn="1"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276" t="17629" b="19134"/>
          <a:stretch/>
        </p:blipFill>
        <p:spPr bwMode="auto">
          <a:xfrm>
            <a:off x="176393" y="6584408"/>
            <a:ext cx="990111" cy="3081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4" name="직선 연결선 13">
            <a:extLst>
              <a:ext uri="{FF2B5EF4-FFF2-40B4-BE49-F238E27FC236}">
                <a16:creationId xmlns:a16="http://schemas.microsoft.com/office/drawing/2014/main" id="{7FDE1061-F2B8-40E7-A743-52D3D2E31725}"/>
              </a:ext>
            </a:extLst>
          </p:cNvPr>
          <p:cNvCxnSpPr/>
          <p:nvPr userDrawn="1"/>
        </p:nvCxnSpPr>
        <p:spPr>
          <a:xfrm flipV="1">
            <a:off x="199697" y="567559"/>
            <a:ext cx="8628993" cy="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090575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hank you!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그래픽 13">
            <a:extLst>
              <a:ext uri="{FF2B5EF4-FFF2-40B4-BE49-F238E27FC236}">
                <a16:creationId xmlns:a16="http://schemas.microsoft.com/office/drawing/2014/main" id="{71233230-41AA-4F2A-8F25-7E1D9C13091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t="9535"/>
          <a:stretch/>
        </p:blipFill>
        <p:spPr>
          <a:xfrm>
            <a:off x="4765871" y="0"/>
            <a:ext cx="4246455" cy="4237453"/>
          </a:xfrm>
          <a:prstGeom prst="rect">
            <a:avLst/>
          </a:prstGeom>
        </p:spPr>
      </p:pic>
      <p:pic>
        <p:nvPicPr>
          <p:cNvPr id="7" name="Picture 2" descr="C:\Users\dami\Desktop\로고\이미지규정-03.png"/>
          <p:cNvPicPr>
            <a:picLocks noChangeAspect="1" noChangeArrowheads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276" t="17629" b="19134"/>
          <a:stretch/>
        </p:blipFill>
        <p:spPr bwMode="auto">
          <a:xfrm>
            <a:off x="176393" y="6584408"/>
            <a:ext cx="990111" cy="3081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직사각형 10">
            <a:extLst>
              <a:ext uri="{FF2B5EF4-FFF2-40B4-BE49-F238E27FC236}">
                <a16:creationId xmlns:a16="http://schemas.microsoft.com/office/drawing/2014/main" id="{C1705273-065C-4028-B8AA-79CACA5644FF}"/>
              </a:ext>
            </a:extLst>
          </p:cNvPr>
          <p:cNvSpPr/>
          <p:nvPr userDrawn="1"/>
        </p:nvSpPr>
        <p:spPr>
          <a:xfrm>
            <a:off x="339090" y="3709098"/>
            <a:ext cx="848138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MFBD, </a:t>
            </a:r>
            <a:r>
              <a:rPr lang="en-US" altLang="ko-KR" b="1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CoLink</a:t>
            </a:r>
            <a:r>
              <a:rPr lang="en-US" altLang="ko-KR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, </a:t>
            </a:r>
            <a:r>
              <a:rPr lang="en-US" altLang="ko-KR" b="1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AutoDesign</a:t>
            </a:r>
            <a:r>
              <a:rPr lang="en-US" altLang="ko-KR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ko-KR" altLang="en-US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등 다분야 통합을 위한</a:t>
            </a:r>
            <a:r>
              <a:rPr lang="en-US" altLang="ko-KR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ko-KR" altLang="en-US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자체 솔루션 제공</a:t>
            </a:r>
            <a:endParaRPr lang="en-US" altLang="ko-KR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>
              <a:lnSpc>
                <a:spcPct val="150000"/>
              </a:lnSpc>
            </a:pPr>
            <a:r>
              <a:rPr lang="ko-KR" alt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다양한 소프트웨어와의 연결을 통해 확장성을 제공</a:t>
            </a:r>
            <a:endParaRPr lang="en-US" altLang="ko-KR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" name="직사각형 11">
            <a:extLst>
              <a:ext uri="{FF2B5EF4-FFF2-40B4-BE49-F238E27FC236}">
                <a16:creationId xmlns:a16="http://schemas.microsoft.com/office/drawing/2014/main" id="{2ADED7F8-9D54-4C24-972F-E92172FC26AF}"/>
              </a:ext>
            </a:extLst>
          </p:cNvPr>
          <p:cNvSpPr/>
          <p:nvPr userDrawn="1"/>
        </p:nvSpPr>
        <p:spPr>
          <a:xfrm>
            <a:off x="537895" y="4668043"/>
            <a:ext cx="5085398" cy="16232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ko-KR" sz="12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FEA </a:t>
            </a:r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– MFBD, G-Modeling, Durability, MBD for ANSYS</a:t>
            </a:r>
            <a:b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en-US" altLang="ko-KR" sz="12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CFD </a:t>
            </a:r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- </a:t>
            </a:r>
            <a:r>
              <a:rPr lang="en-US" altLang="ko-KR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Particleworks</a:t>
            </a:r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altLang="ko-KR" sz="1200" dirty="0">
                <a:solidFill>
                  <a:schemeClr val="bg1">
                    <a:lumMod val="50000"/>
                  </a:schemeClr>
                </a:solidFill>
              </a:rPr>
              <a:t>(fluid particles)</a:t>
            </a:r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EHD </a:t>
            </a:r>
            <a:r>
              <a:rPr lang="en-US" altLang="ko-KR" sz="1200" dirty="0">
                <a:solidFill>
                  <a:schemeClr val="bg1">
                    <a:lumMod val="50000"/>
                  </a:schemeClr>
                </a:solidFill>
              </a:rPr>
              <a:t>(lubrication)</a:t>
            </a:r>
            <a:b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en-US" altLang="ko-KR" sz="12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Control </a:t>
            </a:r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– </a:t>
            </a:r>
            <a:r>
              <a:rPr lang="en-US" altLang="ko-KR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CoLink</a:t>
            </a:r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Simulink, FMI, </a:t>
            </a:r>
            <a:r>
              <a:rPr lang="en-US" altLang="ko-KR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AMESim</a:t>
            </a:r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altLang="ko-KR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SimulationX</a:t>
            </a:r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altLang="ko-KR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Simplorer</a:t>
            </a:r>
            <a:b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en-US" altLang="ko-KR" sz="12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DEM </a:t>
            </a:r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- EDEM </a:t>
            </a:r>
            <a:r>
              <a:rPr lang="en-US" altLang="ko-KR" sz="1200" dirty="0">
                <a:solidFill>
                  <a:schemeClr val="bg1">
                    <a:lumMod val="50000"/>
                  </a:schemeClr>
                </a:solidFill>
              </a:rPr>
              <a:t>(solid particles)</a:t>
            </a:r>
            <a:b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en-US" altLang="ko-KR" sz="12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Optimization </a:t>
            </a:r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– </a:t>
            </a:r>
            <a:r>
              <a:rPr lang="en-US" altLang="ko-KR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AutoDesign</a:t>
            </a:r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Mode Frontier</a:t>
            </a:r>
            <a:b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en-US" altLang="ko-KR" sz="12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Customization </a:t>
            </a:r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– Excel, C#</a:t>
            </a:r>
            <a:b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en-US" altLang="ko-KR" sz="12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Others – </a:t>
            </a:r>
            <a:r>
              <a:rPr lang="en-US" altLang="ko-KR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KISSsoft</a:t>
            </a:r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altLang="ko-KR" sz="1200" dirty="0">
                <a:solidFill>
                  <a:schemeClr val="bg1">
                    <a:lumMod val="50000"/>
                  </a:schemeClr>
                </a:solidFill>
              </a:rPr>
              <a:t>(Gear/Bearing)</a:t>
            </a:r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TSG toolkit </a:t>
            </a:r>
            <a:r>
              <a:rPr lang="en-US" altLang="ko-KR" sz="1200" dirty="0">
                <a:solidFill>
                  <a:schemeClr val="bg1">
                    <a:lumMod val="50000"/>
                  </a:schemeClr>
                </a:solidFill>
              </a:rPr>
              <a:t>(experiment)</a:t>
            </a:r>
          </a:p>
        </p:txBody>
      </p:sp>
      <p:cxnSp>
        <p:nvCxnSpPr>
          <p:cNvPr id="13" name="직선 연결선 12">
            <a:extLst>
              <a:ext uri="{FF2B5EF4-FFF2-40B4-BE49-F238E27FC236}">
                <a16:creationId xmlns:a16="http://schemas.microsoft.com/office/drawing/2014/main" id="{AF4C11D6-C548-4235-B34E-D912729DB987}"/>
              </a:ext>
            </a:extLst>
          </p:cNvPr>
          <p:cNvCxnSpPr/>
          <p:nvPr userDrawn="1"/>
        </p:nvCxnSpPr>
        <p:spPr>
          <a:xfrm>
            <a:off x="478308" y="4768917"/>
            <a:ext cx="0" cy="1399247"/>
          </a:xfrm>
          <a:prstGeom prst="line">
            <a:avLst/>
          </a:prstGeom>
          <a:ln w="2857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직사각형 14">
            <a:extLst>
              <a:ext uri="{FF2B5EF4-FFF2-40B4-BE49-F238E27FC236}">
                <a16:creationId xmlns:a16="http://schemas.microsoft.com/office/drawing/2014/main" id="{9F997395-B3FD-4A34-BA78-6718AB1CA210}"/>
              </a:ext>
            </a:extLst>
          </p:cNvPr>
          <p:cNvSpPr/>
          <p:nvPr userDrawn="1"/>
        </p:nvSpPr>
        <p:spPr>
          <a:xfrm>
            <a:off x="339090" y="1258084"/>
            <a:ext cx="553212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ko-KR" altLang="en-US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하나의 환경으로 구현되는 다분야 통합 해석솔루션</a:t>
            </a:r>
            <a:endParaRPr lang="ko-KR" alt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17" name="그림 16">
            <a:extLst>
              <a:ext uri="{FF2B5EF4-FFF2-40B4-BE49-F238E27FC236}">
                <a16:creationId xmlns:a16="http://schemas.microsoft.com/office/drawing/2014/main" id="{4EA5CF98-ED0C-4DCD-8828-75F187AEDBB9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9637" y="1491270"/>
            <a:ext cx="3822800" cy="1096378"/>
          </a:xfrm>
          <a:prstGeom prst="rect">
            <a:avLst/>
          </a:prstGeom>
        </p:spPr>
      </p:pic>
      <p:pic>
        <p:nvPicPr>
          <p:cNvPr id="10" name="그래픽 9">
            <a:extLst>
              <a:ext uri="{FF2B5EF4-FFF2-40B4-BE49-F238E27FC236}">
                <a16:creationId xmlns:a16="http://schemas.microsoft.com/office/drawing/2014/main" id="{1399CC0C-625B-41B8-B452-CD952D0A7E0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rcRect l="7618" r="11381" b="29557"/>
          <a:stretch/>
        </p:blipFill>
        <p:spPr>
          <a:xfrm>
            <a:off x="416670" y="757712"/>
            <a:ext cx="3455291" cy="428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20267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그래픽 12">
            <a:extLst>
              <a:ext uri="{FF2B5EF4-FFF2-40B4-BE49-F238E27FC236}">
                <a16:creationId xmlns:a16="http://schemas.microsoft.com/office/drawing/2014/main" id="{8B76C53D-9609-40BE-8F16-41213D93E79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l="11471" t="9129" r="4277" b="-305"/>
          <a:stretch/>
        </p:blipFill>
        <p:spPr>
          <a:xfrm>
            <a:off x="1440000" y="161862"/>
            <a:ext cx="7704000" cy="3681692"/>
          </a:xfrm>
          <a:prstGeom prst="rect">
            <a:avLst/>
          </a:prstGeom>
        </p:spPr>
      </p:pic>
      <p:sp>
        <p:nvSpPr>
          <p:cNvPr id="5" name="텍스트 개체 틀 4"/>
          <p:cNvSpPr>
            <a:spLocks noGrp="1"/>
          </p:cNvSpPr>
          <p:nvPr>
            <p:ph type="body" sz="quarter" idx="10"/>
          </p:nvPr>
        </p:nvSpPr>
        <p:spPr>
          <a:xfrm>
            <a:off x="294954" y="4367167"/>
            <a:ext cx="4630390" cy="431800"/>
          </a:xfrm>
          <a:prstGeom prst="rect">
            <a:avLst/>
          </a:prstGeom>
        </p:spPr>
        <p:txBody>
          <a:bodyPr anchor="b">
            <a:noAutofit/>
          </a:bodyPr>
          <a:lstStyle>
            <a:lvl1pPr marL="180975" indent="0" algn="l">
              <a:buFont typeface="Arial" pitchFamily="34" charset="0"/>
              <a:buNone/>
              <a:defRPr sz="1800">
                <a:solidFill>
                  <a:schemeClr val="tx1"/>
                </a:solidFill>
              </a:defRPr>
            </a:lvl1pPr>
            <a:lvl2pPr marL="542925" indent="0" algn="r">
              <a:buFont typeface="Arial" pitchFamily="34" charset="0"/>
              <a:buNone/>
              <a:defRPr sz="1000"/>
            </a:lvl2pPr>
            <a:lvl3pPr marL="895350" indent="0" algn="r">
              <a:buFont typeface="Arial" pitchFamily="34" charset="0"/>
              <a:buNone/>
              <a:defRPr sz="1000"/>
            </a:lvl3pPr>
            <a:lvl4pPr marL="1162050" indent="0" algn="r">
              <a:buFont typeface="Arial" pitchFamily="34" charset="0"/>
              <a:buNone/>
              <a:defRPr sz="1000"/>
            </a:lvl4pPr>
            <a:lvl5pPr marL="1828800" indent="0" algn="r">
              <a:buFont typeface="Arial" pitchFamily="34" charset="0"/>
              <a:buNone/>
              <a:defRPr sz="1000"/>
            </a:lvl5pPr>
          </a:lstStyle>
          <a:p>
            <a:pPr lvl="0"/>
            <a:r>
              <a:rPr lang="ko-KR" altLang="en-US" dirty="0"/>
              <a:t>마스터 텍스트 스타일을 편집합니다</a:t>
            </a:r>
          </a:p>
        </p:txBody>
      </p:sp>
      <p:sp>
        <p:nvSpPr>
          <p:cNvPr id="7" name="텍스트 개체 틀 4"/>
          <p:cNvSpPr>
            <a:spLocks noGrp="1"/>
          </p:cNvSpPr>
          <p:nvPr>
            <p:ph type="body" sz="quarter" idx="11" hasCustomPrompt="1"/>
          </p:nvPr>
        </p:nvSpPr>
        <p:spPr>
          <a:xfrm>
            <a:off x="294954" y="5486072"/>
            <a:ext cx="5294986" cy="356860"/>
          </a:xfrm>
          <a:prstGeom prst="rect">
            <a:avLst/>
          </a:prstGeom>
        </p:spPr>
        <p:txBody>
          <a:bodyPr anchor="b">
            <a:noAutofit/>
          </a:bodyPr>
          <a:lstStyle>
            <a:lvl1pPr marL="180975" indent="0" algn="l">
              <a:buFont typeface="Arial" pitchFamily="34" charset="0"/>
              <a:buNone/>
              <a:defRPr sz="1500">
                <a:solidFill>
                  <a:schemeClr val="tx1"/>
                </a:solidFill>
              </a:defRPr>
            </a:lvl1pPr>
            <a:lvl2pPr marL="542925" indent="0" algn="r">
              <a:buFont typeface="Arial" pitchFamily="34" charset="0"/>
              <a:buNone/>
              <a:defRPr sz="1000"/>
            </a:lvl2pPr>
            <a:lvl3pPr marL="895350" indent="0" algn="r">
              <a:buFont typeface="Arial" pitchFamily="34" charset="0"/>
              <a:buNone/>
              <a:defRPr sz="1000"/>
            </a:lvl3pPr>
            <a:lvl4pPr marL="1162050" indent="0" algn="r">
              <a:buFont typeface="Arial" pitchFamily="34" charset="0"/>
              <a:buNone/>
              <a:defRPr sz="1000"/>
            </a:lvl4pPr>
            <a:lvl5pPr marL="1828800" indent="0" algn="r">
              <a:buFont typeface="Arial" pitchFamily="34" charset="0"/>
              <a:buNone/>
              <a:defRPr sz="1000"/>
            </a:lvl5pPr>
          </a:lstStyle>
          <a:p>
            <a:pPr lvl="0"/>
            <a:r>
              <a:rPr lang="en-US" altLang="ko-KR" dirty="0" err="1"/>
              <a:t>FunctionBay</a:t>
            </a:r>
            <a:r>
              <a:rPr lang="en-US" altLang="ko-KR" dirty="0"/>
              <a:t>, Inc. Technical Marketing Team</a:t>
            </a:r>
          </a:p>
        </p:txBody>
      </p:sp>
      <p:sp>
        <p:nvSpPr>
          <p:cNvPr id="8" name="텍스트 개체 틀 4"/>
          <p:cNvSpPr>
            <a:spLocks noGrp="1"/>
          </p:cNvSpPr>
          <p:nvPr>
            <p:ph type="body" sz="quarter" idx="12" hasCustomPrompt="1"/>
          </p:nvPr>
        </p:nvSpPr>
        <p:spPr>
          <a:xfrm>
            <a:off x="294954" y="4907882"/>
            <a:ext cx="5294986" cy="574727"/>
          </a:xfrm>
          <a:prstGeom prst="rect">
            <a:avLst/>
          </a:prstGeom>
        </p:spPr>
        <p:txBody>
          <a:bodyPr anchor="b">
            <a:noAutofit/>
          </a:bodyPr>
          <a:lstStyle>
            <a:lvl1pPr marL="180975" indent="0" algn="l">
              <a:buFont typeface="Arial" pitchFamily="34" charset="0"/>
              <a:buNone/>
              <a:defRPr sz="3500" b="1" u="sng">
                <a:solidFill>
                  <a:schemeClr val="tx1"/>
                </a:solidFill>
              </a:defRPr>
            </a:lvl1pPr>
            <a:lvl2pPr marL="542925" indent="0" algn="r">
              <a:buFont typeface="Arial" pitchFamily="34" charset="0"/>
              <a:buNone/>
              <a:defRPr sz="1000"/>
            </a:lvl2pPr>
            <a:lvl3pPr marL="895350" indent="0" algn="r">
              <a:buFont typeface="Arial" pitchFamily="34" charset="0"/>
              <a:buNone/>
              <a:defRPr sz="1000"/>
            </a:lvl3pPr>
            <a:lvl4pPr marL="1162050" indent="0" algn="r">
              <a:buFont typeface="Arial" pitchFamily="34" charset="0"/>
              <a:buNone/>
              <a:defRPr sz="1000"/>
            </a:lvl4pPr>
            <a:lvl5pPr marL="1828800" indent="0" algn="r">
              <a:buFont typeface="Arial" pitchFamily="34" charset="0"/>
              <a:buNone/>
              <a:defRPr sz="1000"/>
            </a:lvl5pPr>
          </a:lstStyle>
          <a:p>
            <a:pPr lvl="0"/>
            <a:r>
              <a:rPr lang="en-US" altLang="ko-KR" dirty="0"/>
              <a:t>Rosa Kim</a:t>
            </a:r>
            <a:endParaRPr lang="ko-KR" altLang="en-US" dirty="0"/>
          </a:p>
        </p:txBody>
      </p:sp>
      <p:sp>
        <p:nvSpPr>
          <p:cNvPr id="9" name="텍스트 개체 틀 4"/>
          <p:cNvSpPr>
            <a:spLocks noGrp="1"/>
          </p:cNvSpPr>
          <p:nvPr>
            <p:ph type="body" sz="quarter" idx="13" hasCustomPrompt="1"/>
          </p:nvPr>
        </p:nvSpPr>
        <p:spPr>
          <a:xfrm>
            <a:off x="294954" y="5877272"/>
            <a:ext cx="5294986" cy="243740"/>
          </a:xfrm>
          <a:prstGeom prst="rect">
            <a:avLst/>
          </a:prstGeom>
        </p:spPr>
        <p:txBody>
          <a:bodyPr anchor="b">
            <a:noAutofit/>
          </a:bodyPr>
          <a:lstStyle>
            <a:lvl1pPr marL="180975" indent="0" algn="l">
              <a:buFont typeface="Arial" pitchFamily="34" charset="0"/>
              <a:buNone/>
              <a:defRPr sz="1500" baseline="0">
                <a:solidFill>
                  <a:schemeClr val="tx1"/>
                </a:solidFill>
              </a:defRPr>
            </a:lvl1pPr>
            <a:lvl2pPr marL="542925" indent="0" algn="r">
              <a:buFont typeface="Arial" pitchFamily="34" charset="0"/>
              <a:buNone/>
              <a:defRPr sz="1000"/>
            </a:lvl2pPr>
            <a:lvl3pPr marL="895350" indent="0" algn="r">
              <a:buFont typeface="Arial" pitchFamily="34" charset="0"/>
              <a:buNone/>
              <a:defRPr sz="1000"/>
            </a:lvl3pPr>
            <a:lvl4pPr marL="1162050" indent="0" algn="r">
              <a:buFont typeface="Arial" pitchFamily="34" charset="0"/>
              <a:buNone/>
              <a:defRPr sz="1000"/>
            </a:lvl4pPr>
            <a:lvl5pPr marL="1828800" indent="0" algn="r">
              <a:buFont typeface="Arial" pitchFamily="34" charset="0"/>
              <a:buNone/>
              <a:defRPr sz="1000"/>
            </a:lvl5pPr>
          </a:lstStyle>
          <a:p>
            <a:pPr lvl="0"/>
            <a:r>
              <a:rPr lang="en-US" altLang="ko-KR" dirty="0"/>
              <a:t>Assistant Manager</a:t>
            </a:r>
          </a:p>
        </p:txBody>
      </p:sp>
      <p:sp>
        <p:nvSpPr>
          <p:cNvPr id="20" name="직사각형 19"/>
          <p:cNvSpPr/>
          <p:nvPr userDrawn="1"/>
        </p:nvSpPr>
        <p:spPr>
          <a:xfrm>
            <a:off x="7391251" y="6595516"/>
            <a:ext cx="1645245" cy="17608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9" name="그림 18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33283" y="6450313"/>
            <a:ext cx="1359197" cy="291055"/>
          </a:xfrm>
          <a:prstGeom prst="rect">
            <a:avLst/>
          </a:prstGeom>
        </p:spPr>
      </p:pic>
      <p:sp>
        <p:nvSpPr>
          <p:cNvPr id="24" name="텍스트 개체 틀 23"/>
          <p:cNvSpPr>
            <a:spLocks noGrp="1"/>
          </p:cNvSpPr>
          <p:nvPr>
            <p:ph type="body" sz="quarter" idx="14"/>
          </p:nvPr>
        </p:nvSpPr>
        <p:spPr>
          <a:xfrm>
            <a:off x="294954" y="3716572"/>
            <a:ext cx="8677275" cy="719137"/>
          </a:xfrm>
          <a:prstGeom prst="rect">
            <a:avLst/>
          </a:prstGeom>
        </p:spPr>
        <p:txBody>
          <a:bodyPr/>
          <a:lstStyle>
            <a:lvl1pPr marL="180975" indent="0" algn="l">
              <a:buNone/>
              <a:defRPr sz="4000" b="1"/>
            </a:lvl1pPr>
          </a:lstStyle>
          <a:p>
            <a:pPr lvl="0"/>
            <a:r>
              <a:rPr lang="ko-KR" altLang="en-US" dirty="0"/>
              <a:t>마스터 텍스트 스타일을 편집합니다</a:t>
            </a:r>
          </a:p>
        </p:txBody>
      </p:sp>
      <p:pic>
        <p:nvPicPr>
          <p:cNvPr id="21" name="그림 20">
            <a:extLst>
              <a:ext uri="{FF2B5EF4-FFF2-40B4-BE49-F238E27FC236}">
                <a16:creationId xmlns:a16="http://schemas.microsoft.com/office/drawing/2014/main" id="{B6631E8F-59E2-48BD-BABB-091E89F79E5D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877030"/>
            <a:ext cx="3822800" cy="1096378"/>
          </a:xfrm>
          <a:prstGeom prst="rect">
            <a:avLst/>
          </a:prstGeom>
        </p:spPr>
      </p:pic>
      <p:pic>
        <p:nvPicPr>
          <p:cNvPr id="4" name="그래픽 3">
            <a:extLst>
              <a:ext uri="{FF2B5EF4-FFF2-40B4-BE49-F238E27FC236}">
                <a16:creationId xmlns:a16="http://schemas.microsoft.com/office/drawing/2014/main" id="{F790D157-D560-4CF6-89D7-CAB7DC528C68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320082" y="586655"/>
            <a:ext cx="2648691" cy="3779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92399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목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제목 1"/>
          <p:cNvSpPr txBox="1">
            <a:spLocks/>
          </p:cNvSpPr>
          <p:nvPr userDrawn="1"/>
        </p:nvSpPr>
        <p:spPr>
          <a:xfrm>
            <a:off x="381471" y="116672"/>
            <a:ext cx="5438815" cy="364195"/>
          </a:xfrm>
          <a:prstGeom prst="rect">
            <a:avLst/>
          </a:prstGeom>
        </p:spPr>
        <p:txBody>
          <a:bodyPr anchor="ctr"/>
          <a:lstStyle>
            <a:lvl1pPr algn="l" defTabSz="914400" rtl="0" eaLnBrk="1" latinLnBrk="1" hangingPunct="1">
              <a:spcBef>
                <a:spcPct val="0"/>
              </a:spcBef>
              <a:buNone/>
              <a:defRPr sz="20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ko-KR" sz="2300" b="1" dirty="0">
                <a:cs typeface="Arial" pitchFamily="34" charset="0"/>
              </a:rPr>
              <a:t>Index</a:t>
            </a:r>
            <a:endParaRPr lang="ko-KR" altLang="en-US" sz="2300" b="1" dirty="0">
              <a:cs typeface="Arial" pitchFamily="34" charset="0"/>
            </a:endParaRPr>
          </a:p>
        </p:txBody>
      </p:sp>
      <p:sp>
        <p:nvSpPr>
          <p:cNvPr id="3" name="텍스트 개체 틀 2"/>
          <p:cNvSpPr>
            <a:spLocks noGrp="1"/>
          </p:cNvSpPr>
          <p:nvPr>
            <p:ph type="body" sz="quarter" idx="10"/>
          </p:nvPr>
        </p:nvSpPr>
        <p:spPr>
          <a:xfrm>
            <a:off x="381000" y="733263"/>
            <a:ext cx="5976937" cy="3024187"/>
          </a:xfrm>
          <a:prstGeom prst="rect">
            <a:avLst/>
          </a:prstGeom>
        </p:spPr>
        <p:txBody>
          <a:bodyPr/>
          <a:lstStyle>
            <a:lvl1pPr marL="514350" marR="0" indent="-333375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AutoNum type="romanUcPeriod"/>
              <a:tabLst/>
              <a:defRPr>
                <a:latin typeface="+mn-lt"/>
              </a:defRPr>
            </a:lvl1pPr>
            <a:lvl2pPr marL="895350" indent="-352425" algn="l">
              <a:buFont typeface="+mj-lt"/>
              <a:buAutoNum type="arabicPeriod"/>
              <a:defRPr>
                <a:latin typeface="+mn-lt"/>
              </a:defRPr>
            </a:lvl2pPr>
            <a:lvl3pPr marL="1162050" indent="-266700" algn="l">
              <a:buFont typeface="+mj-lt"/>
              <a:buAutoNum type="arabicParenR"/>
              <a:defRPr>
                <a:latin typeface="+mn-lt"/>
              </a:defRPr>
            </a:lvl3pPr>
            <a:lvl4pPr marL="1504950" indent="-342900" algn="l">
              <a:buFont typeface="+mj-lt"/>
              <a:buAutoNum type="alphaUcPeriod"/>
              <a:defRPr>
                <a:latin typeface="+mn-lt"/>
              </a:defRPr>
            </a:lvl4pPr>
            <a:lvl5pPr marL="1790700" indent="-266700" algn="l">
              <a:buFont typeface="+mj-lt"/>
              <a:buAutoNum type="alphaLcPeriod"/>
              <a:defRPr sz="1000" baseline="0">
                <a:latin typeface="+mn-lt"/>
              </a:defRPr>
            </a:lvl5pPr>
          </a:lstStyle>
          <a:p>
            <a:pPr lvl="0"/>
            <a:r>
              <a:rPr lang="ko-KR" altLang="en-US" dirty="0"/>
              <a:t>마스터 텍스트 스타일을 편집합니다</a:t>
            </a:r>
          </a:p>
          <a:p>
            <a:pPr lvl="1"/>
            <a:r>
              <a:rPr lang="ko-KR" altLang="en-US" dirty="0"/>
              <a:t>둘째 수준</a:t>
            </a:r>
          </a:p>
          <a:p>
            <a:pPr lvl="2"/>
            <a:r>
              <a:rPr lang="ko-KR" altLang="en-US" dirty="0"/>
              <a:t>셋째 수준</a:t>
            </a:r>
          </a:p>
          <a:p>
            <a:pPr lvl="3"/>
            <a:r>
              <a:rPr lang="ko-KR" altLang="en-US" dirty="0"/>
              <a:t>넷째 수준</a:t>
            </a:r>
          </a:p>
          <a:p>
            <a:pPr lvl="4"/>
            <a:r>
              <a:rPr lang="ko-KR" altLang="en-US" dirty="0"/>
              <a:t>다섯째 수준</a:t>
            </a:r>
            <a:endParaRPr lang="en-US" altLang="ko-KR" dirty="0"/>
          </a:p>
        </p:txBody>
      </p:sp>
      <p:sp>
        <p:nvSpPr>
          <p:cNvPr id="26" name="슬라이드 번호 개체 틀 3"/>
          <p:cNvSpPr>
            <a:spLocks noGrp="1"/>
          </p:cNvSpPr>
          <p:nvPr>
            <p:ph type="sldNum" sz="quarter" idx="12"/>
          </p:nvPr>
        </p:nvSpPr>
        <p:spPr>
          <a:xfrm>
            <a:off x="4159002" y="6613622"/>
            <a:ext cx="822595" cy="206104"/>
          </a:xfrm>
          <a:prstGeom prst="rect">
            <a:avLst/>
          </a:prstGeom>
        </p:spPr>
        <p:txBody>
          <a:bodyPr/>
          <a:lstStyle>
            <a:lvl1pPr algn="ctr">
              <a:defRPr sz="1000"/>
            </a:lvl1pPr>
          </a:lstStyle>
          <a:p>
            <a:fld id="{AFBD694A-E300-4D0D-8579-7500A48BDBB9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cxnSp>
        <p:nvCxnSpPr>
          <p:cNvPr id="36" name="직선 연결선 35"/>
          <p:cNvCxnSpPr/>
          <p:nvPr userDrawn="1"/>
        </p:nvCxnSpPr>
        <p:spPr>
          <a:xfrm flipV="1">
            <a:off x="199697" y="567559"/>
            <a:ext cx="8628993" cy="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2" descr="C:\Users\dami\Desktop\로고\logo_인쇄소 - 복사본.png"/>
          <p:cNvPicPr>
            <a:picLocks noChangeAspect="1" noChangeArrowheads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99351" y="6661061"/>
            <a:ext cx="200641" cy="160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직사각형 10"/>
          <p:cNvSpPr/>
          <p:nvPr userDrawn="1"/>
        </p:nvSpPr>
        <p:spPr>
          <a:xfrm>
            <a:off x="3884298" y="6130730"/>
            <a:ext cx="1505038" cy="72727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0" name="Picture 2" descr="C:\Users\dami\Desktop\로고\이미지규정-03.png"/>
          <p:cNvPicPr>
            <a:picLocks noChangeAspect="1" noChangeArrowheads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276" t="17629" b="19134"/>
          <a:stretch/>
        </p:blipFill>
        <p:spPr bwMode="auto">
          <a:xfrm>
            <a:off x="176393" y="6584408"/>
            <a:ext cx="990111" cy="3081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그래픽 12">
            <a:extLst>
              <a:ext uri="{FF2B5EF4-FFF2-40B4-BE49-F238E27FC236}">
                <a16:creationId xmlns:a16="http://schemas.microsoft.com/office/drawing/2014/main" id="{FAFC22A8-AA58-4B80-B7F3-C755EF55DC1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 t="9535"/>
          <a:stretch/>
        </p:blipFill>
        <p:spPr>
          <a:xfrm>
            <a:off x="4765871" y="0"/>
            <a:ext cx="4246455" cy="42374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89321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챕터 간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그래픽 7">
            <a:extLst>
              <a:ext uri="{FF2B5EF4-FFF2-40B4-BE49-F238E27FC236}">
                <a16:creationId xmlns:a16="http://schemas.microsoft.com/office/drawing/2014/main" id="{A6CF5862-FE48-4477-B4B3-BA5508C65D3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l="11471" t="9129" r="4277" b="-305"/>
          <a:stretch/>
        </p:blipFill>
        <p:spPr>
          <a:xfrm>
            <a:off x="1440000" y="0"/>
            <a:ext cx="7704000" cy="3681692"/>
          </a:xfrm>
          <a:prstGeom prst="rect">
            <a:avLst/>
          </a:prstGeom>
        </p:spPr>
      </p:pic>
      <p:pic>
        <p:nvPicPr>
          <p:cNvPr id="9" name="그림 8">
            <a:extLst>
              <a:ext uri="{FF2B5EF4-FFF2-40B4-BE49-F238E27FC236}">
                <a16:creationId xmlns:a16="http://schemas.microsoft.com/office/drawing/2014/main" id="{1DD7E93A-0D80-49A2-ACDE-3867493B24C8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223" y="477852"/>
            <a:ext cx="1473855" cy="422701"/>
          </a:xfrm>
          <a:prstGeom prst="rect">
            <a:avLst/>
          </a:prstGeom>
        </p:spPr>
      </p:pic>
      <p:pic>
        <p:nvPicPr>
          <p:cNvPr id="10" name="그래픽 9">
            <a:extLst>
              <a:ext uri="{FF2B5EF4-FFF2-40B4-BE49-F238E27FC236}">
                <a16:creationId xmlns:a16="http://schemas.microsoft.com/office/drawing/2014/main" id="{A274ACFA-4346-4E75-BD12-D29B55B4201B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798140" y="548680"/>
            <a:ext cx="2913560" cy="415751"/>
          </a:xfrm>
          <a:prstGeom prst="rect">
            <a:avLst/>
          </a:prstGeom>
        </p:spPr>
      </p:pic>
      <p:sp>
        <p:nvSpPr>
          <p:cNvPr id="21" name="슬라이드 번호 개체 틀 3"/>
          <p:cNvSpPr>
            <a:spLocks noGrp="1"/>
          </p:cNvSpPr>
          <p:nvPr>
            <p:ph type="sldNum" sz="quarter" idx="12"/>
          </p:nvPr>
        </p:nvSpPr>
        <p:spPr>
          <a:xfrm>
            <a:off x="4159002" y="6613622"/>
            <a:ext cx="822595" cy="206104"/>
          </a:xfrm>
          <a:prstGeom prst="rect">
            <a:avLst/>
          </a:prstGeom>
        </p:spPr>
        <p:txBody>
          <a:bodyPr/>
          <a:lstStyle>
            <a:lvl1pPr algn="ctr">
              <a:defRPr sz="1000"/>
            </a:lvl1pPr>
          </a:lstStyle>
          <a:p>
            <a:fld id="{AFBD694A-E300-4D0D-8579-7500A48BDBB9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quarter" idx="13"/>
          </p:nvPr>
        </p:nvSpPr>
        <p:spPr>
          <a:xfrm>
            <a:off x="426223" y="4240064"/>
            <a:ext cx="8441701" cy="792162"/>
          </a:xfrm>
          <a:prstGeom prst="rect">
            <a:avLst/>
          </a:prstGeom>
        </p:spPr>
        <p:txBody>
          <a:bodyPr anchor="ctr"/>
          <a:lstStyle>
            <a:lvl1pPr marL="1209675" indent="-1028700" algn="l">
              <a:buFont typeface="+mj-lt"/>
              <a:buAutoNum type="arabicPeriod"/>
              <a:defRPr sz="3000" b="1"/>
            </a:lvl1pPr>
          </a:lstStyle>
          <a:p>
            <a:pPr lvl="0"/>
            <a:r>
              <a:rPr lang="ko-KR" altLang="en-US" dirty="0"/>
              <a:t>마스터 텍스트 스타일을 편집합니다</a:t>
            </a:r>
          </a:p>
        </p:txBody>
      </p:sp>
      <p:pic>
        <p:nvPicPr>
          <p:cNvPr id="15" name="Picture 2" descr="C:\Users\dami\Desktop\로고\이미지규정-03.png"/>
          <p:cNvPicPr>
            <a:picLocks noChangeAspect="1" noChangeArrowheads="1"/>
          </p:cNvPicPr>
          <p:nvPr userDrawn="1"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276" t="17629" b="19134"/>
          <a:stretch/>
        </p:blipFill>
        <p:spPr bwMode="auto">
          <a:xfrm>
            <a:off x="176393" y="6584408"/>
            <a:ext cx="990111" cy="3081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 descr="C:\Users\dami\Desktop\로고\logo_인쇄소 - 복사본.png"/>
          <p:cNvPicPr>
            <a:picLocks noChangeAspect="1" noChangeArrowheads="1"/>
          </p:cNvPicPr>
          <p:nvPr userDrawn="1"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99351" y="6661061"/>
            <a:ext cx="200641" cy="160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직사각형 1"/>
          <p:cNvSpPr/>
          <p:nvPr userDrawn="1"/>
        </p:nvSpPr>
        <p:spPr>
          <a:xfrm>
            <a:off x="3884298" y="6130730"/>
            <a:ext cx="1505038" cy="72727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100784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컨텐츠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그래픽 9">
            <a:extLst>
              <a:ext uri="{FF2B5EF4-FFF2-40B4-BE49-F238E27FC236}">
                <a16:creationId xmlns:a16="http://schemas.microsoft.com/office/drawing/2014/main" id="{E89188C4-A04F-4B1B-A16A-6D766FD5B97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t="9535"/>
          <a:stretch/>
        </p:blipFill>
        <p:spPr>
          <a:xfrm>
            <a:off x="4765871" y="0"/>
            <a:ext cx="4246455" cy="4237453"/>
          </a:xfrm>
          <a:prstGeom prst="rect">
            <a:avLst/>
          </a:prstGeom>
        </p:spPr>
      </p:pic>
      <p:sp>
        <p:nvSpPr>
          <p:cNvPr id="6" name="내용 개체 틀 5"/>
          <p:cNvSpPr>
            <a:spLocks noGrp="1"/>
          </p:cNvSpPr>
          <p:nvPr>
            <p:ph sz="quarter" idx="13"/>
          </p:nvPr>
        </p:nvSpPr>
        <p:spPr>
          <a:xfrm>
            <a:off x="395288" y="765175"/>
            <a:ext cx="8353425" cy="5616575"/>
          </a:xfrm>
          <a:prstGeom prst="rect">
            <a:avLst/>
          </a:prstGeom>
          <a:solidFill>
            <a:srgbClr val="FFFFFF">
              <a:alpha val="89804"/>
            </a:srgbClr>
          </a:solidFill>
          <a:ln w="3175">
            <a:noFill/>
          </a:ln>
        </p:spPr>
        <p:txBody>
          <a:bodyPr/>
          <a:lstStyle/>
          <a:p>
            <a:pPr lvl="0"/>
            <a:r>
              <a:rPr lang="ko-KR" altLang="en-US" dirty="0"/>
              <a:t>마스터 텍스트 스타일을 편집합니다</a:t>
            </a:r>
          </a:p>
          <a:p>
            <a:pPr lvl="1"/>
            <a:r>
              <a:rPr lang="ko-KR" altLang="en-US" dirty="0"/>
              <a:t>둘째 수준</a:t>
            </a:r>
          </a:p>
          <a:p>
            <a:pPr lvl="2"/>
            <a:r>
              <a:rPr lang="ko-KR" altLang="en-US" dirty="0"/>
              <a:t>셋째 수준</a:t>
            </a:r>
          </a:p>
          <a:p>
            <a:pPr lvl="3"/>
            <a:r>
              <a:rPr lang="ko-KR" altLang="en-US" dirty="0"/>
              <a:t>넷째 수준</a:t>
            </a:r>
          </a:p>
        </p:txBody>
      </p:sp>
      <p:sp>
        <p:nvSpPr>
          <p:cNvPr id="11" name="슬라이드 번호 개체 틀 3"/>
          <p:cNvSpPr>
            <a:spLocks noGrp="1"/>
          </p:cNvSpPr>
          <p:nvPr>
            <p:ph type="sldNum" sz="quarter" idx="12"/>
          </p:nvPr>
        </p:nvSpPr>
        <p:spPr>
          <a:xfrm>
            <a:off x="4159002" y="6613622"/>
            <a:ext cx="822595" cy="206104"/>
          </a:xfrm>
          <a:prstGeom prst="rect">
            <a:avLst/>
          </a:prstGeom>
        </p:spPr>
        <p:txBody>
          <a:bodyPr/>
          <a:lstStyle>
            <a:lvl1pPr algn="ctr">
              <a:defRPr sz="900"/>
            </a:lvl1pPr>
          </a:lstStyle>
          <a:p>
            <a:fld id="{AFBD694A-E300-4D0D-8579-7500A48BDBB9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sp>
        <p:nvSpPr>
          <p:cNvPr id="8" name="제목 개체 틀 2"/>
          <p:cNvSpPr>
            <a:spLocks noGrp="1"/>
          </p:cNvSpPr>
          <p:nvPr>
            <p:ph type="title"/>
          </p:nvPr>
        </p:nvSpPr>
        <p:spPr>
          <a:xfrm>
            <a:off x="185818" y="-1"/>
            <a:ext cx="8706662" cy="5688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600075" indent="-514350">
              <a:buFont typeface="+mj-lt"/>
              <a:buAutoNum type="arabicPeriod"/>
              <a:defRPr/>
            </a:lvl1pPr>
          </a:lstStyle>
          <a:p>
            <a:r>
              <a:rPr lang="ko-KR" altLang="en-US"/>
              <a:t>마스터 제목 스타일 편집</a:t>
            </a:r>
            <a:endParaRPr lang="ko-KR" altLang="en-US" dirty="0"/>
          </a:p>
        </p:txBody>
      </p:sp>
      <p:pic>
        <p:nvPicPr>
          <p:cNvPr id="9" name="Picture 2" descr="C:\Users\dami\Desktop\로고\logo_인쇄소 - 복사본.png"/>
          <p:cNvPicPr>
            <a:picLocks noChangeAspect="1" noChangeArrowheads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99351" y="6661061"/>
            <a:ext cx="200641" cy="160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" descr="C:\Users\dami\Desktop\로고\이미지규정-03.png"/>
          <p:cNvPicPr>
            <a:picLocks noChangeAspect="1" noChangeArrowheads="1"/>
          </p:cNvPicPr>
          <p:nvPr userDrawn="1"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276" t="17629" b="19134"/>
          <a:stretch/>
        </p:blipFill>
        <p:spPr bwMode="auto">
          <a:xfrm>
            <a:off x="176393" y="6584408"/>
            <a:ext cx="990111" cy="3081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4" name="직선 연결선 13">
            <a:extLst>
              <a:ext uri="{FF2B5EF4-FFF2-40B4-BE49-F238E27FC236}">
                <a16:creationId xmlns:a16="http://schemas.microsoft.com/office/drawing/2014/main" id="{7FDE1061-F2B8-40E7-A743-52D3D2E31725}"/>
              </a:ext>
            </a:extLst>
          </p:cNvPr>
          <p:cNvCxnSpPr/>
          <p:nvPr userDrawn="1"/>
        </p:nvCxnSpPr>
        <p:spPr>
          <a:xfrm flipV="1">
            <a:off x="199697" y="567559"/>
            <a:ext cx="8628993" cy="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884238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10.xml"/><Relationship Id="rId4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7812360" y="6589068"/>
            <a:ext cx="131959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900" b="1" dirty="0">
                <a:solidFill>
                  <a:sysClr val="windowText" lastClr="000000"/>
                </a:solidFill>
                <a:latin typeface="맑은 고딕" pitchFamily="50" charset="-127"/>
                <a:ea typeface="맑은 고딕" pitchFamily="50" charset="-127"/>
              </a:rPr>
              <a:t>ⓒ </a:t>
            </a:r>
            <a:r>
              <a:rPr lang="en-US" altLang="ko-KR" sz="900" b="1" dirty="0" err="1">
                <a:solidFill>
                  <a:sysClr val="windowText" lastClr="000000"/>
                </a:solidFill>
                <a:latin typeface="맑은 고딕" pitchFamily="50" charset="-127"/>
                <a:ea typeface="맑은 고딕" pitchFamily="50" charset="-127"/>
              </a:rPr>
              <a:t>FunctionBay</a:t>
            </a:r>
            <a:r>
              <a:rPr lang="en-US" altLang="ko-KR" sz="900" b="1" dirty="0">
                <a:solidFill>
                  <a:sysClr val="windowText" lastClr="000000"/>
                </a:solidFill>
                <a:latin typeface="맑은 고딕" pitchFamily="50" charset="-127"/>
                <a:ea typeface="맑은 고딕" pitchFamily="50" charset="-127"/>
              </a:rPr>
              <a:t>, Inc.</a:t>
            </a:r>
            <a:endParaRPr lang="ko-KR" altLang="en-US" sz="900" b="1" dirty="0">
              <a:solidFill>
                <a:sysClr val="windowText" lastClr="00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" name="제목 개체 틀 2"/>
          <p:cNvSpPr>
            <a:spLocks noGrp="1"/>
          </p:cNvSpPr>
          <p:nvPr>
            <p:ph type="title"/>
          </p:nvPr>
        </p:nvSpPr>
        <p:spPr>
          <a:xfrm>
            <a:off x="185818" y="-1"/>
            <a:ext cx="8706662" cy="5688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dirty="0"/>
              <a:t>마스터 제목 스타일 편집</a:t>
            </a:r>
          </a:p>
        </p:txBody>
      </p:sp>
      <p:pic>
        <p:nvPicPr>
          <p:cNvPr id="7" name="Picture 2" descr="C:\Users\dami\Desktop\로고\이미지규정-03.png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276" t="17629" b="19134"/>
          <a:stretch/>
        </p:blipFill>
        <p:spPr bwMode="auto">
          <a:xfrm>
            <a:off x="176393" y="6584408"/>
            <a:ext cx="990111" cy="3081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644265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1" r:id="rId1"/>
    <p:sldLayoutId id="2147483696" r:id="rId2"/>
    <p:sldLayoutId id="2147483698" r:id="rId3"/>
    <p:sldLayoutId id="2147483700" r:id="rId4"/>
    <p:sldLayoutId id="2147483715" r:id="rId5"/>
  </p:sldLayoutIdLst>
  <p:hf hdr="0" ftr="0" dt="0"/>
  <p:txStyles>
    <p:titleStyle>
      <a:lvl1pPr marL="600075" indent="-514350" algn="l" defTabSz="914400" rtl="0" eaLnBrk="1" latinLnBrk="1" hangingPunct="1">
        <a:spcBef>
          <a:spcPct val="0"/>
        </a:spcBef>
        <a:buFont typeface="+mj-lt"/>
        <a:buAutoNum type="arabicPeriod"/>
        <a:defRPr sz="23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514350" indent="-333375" algn="l" defTabSz="914400" rtl="0" eaLnBrk="1" latinLnBrk="1" hangingPunct="1">
        <a:spcBef>
          <a:spcPct val="20000"/>
        </a:spcBef>
        <a:buFont typeface="+mj-lt"/>
        <a:buAutoNum type="arabicPeriod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895350" indent="-352425" algn="l" defTabSz="914400" rtl="0" eaLnBrk="1" latinLnBrk="1" hangingPunct="1">
        <a:spcBef>
          <a:spcPct val="20000"/>
        </a:spcBef>
        <a:buFont typeface="+mj-lt"/>
        <a:buAutoNum type="arabicParenR"/>
        <a:defRPr sz="1700" kern="1200">
          <a:solidFill>
            <a:schemeClr val="tx1"/>
          </a:solidFill>
          <a:latin typeface="+mn-lt"/>
          <a:ea typeface="+mn-ea"/>
          <a:cs typeface="+mn-cs"/>
        </a:defRPr>
      </a:lvl2pPr>
      <a:lvl3pPr marL="1162050" indent="-266700" algn="l" defTabSz="914400" rtl="0" eaLnBrk="1" latinLnBrk="1" hangingPunct="1">
        <a:spcBef>
          <a:spcPct val="20000"/>
        </a:spcBef>
        <a:buFont typeface="+mj-lt"/>
        <a:buAutoNum type="alphaUcPeriod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504950" indent="-342900" algn="l" defTabSz="914400" rtl="0" eaLnBrk="1" latinLnBrk="1" hangingPunct="1">
        <a:spcBef>
          <a:spcPct val="20000"/>
        </a:spcBef>
        <a:buFont typeface="+mj-lt"/>
        <a:buAutoNum type="alphaLcPeriod"/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7812360" y="6589068"/>
            <a:ext cx="131959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900" b="1" dirty="0">
                <a:solidFill>
                  <a:sysClr val="windowText" lastClr="000000"/>
                </a:solidFill>
                <a:latin typeface="맑은 고딕" pitchFamily="50" charset="-127"/>
                <a:ea typeface="맑은 고딕" pitchFamily="50" charset="-127"/>
              </a:rPr>
              <a:t>ⓒ </a:t>
            </a:r>
            <a:r>
              <a:rPr lang="en-US" altLang="ko-KR" sz="900" b="1" dirty="0" err="1">
                <a:solidFill>
                  <a:sysClr val="windowText" lastClr="000000"/>
                </a:solidFill>
                <a:latin typeface="맑은 고딕" pitchFamily="50" charset="-127"/>
                <a:ea typeface="맑은 고딕" pitchFamily="50" charset="-127"/>
              </a:rPr>
              <a:t>FunctionBay</a:t>
            </a:r>
            <a:r>
              <a:rPr lang="en-US" altLang="ko-KR" sz="900" b="1" dirty="0">
                <a:solidFill>
                  <a:sysClr val="windowText" lastClr="000000"/>
                </a:solidFill>
                <a:latin typeface="맑은 고딕" pitchFamily="50" charset="-127"/>
                <a:ea typeface="맑은 고딕" pitchFamily="50" charset="-127"/>
              </a:rPr>
              <a:t>, Inc.</a:t>
            </a:r>
            <a:endParaRPr lang="ko-KR" altLang="en-US" sz="900" b="1" dirty="0">
              <a:solidFill>
                <a:sysClr val="windowText" lastClr="00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" name="제목 개체 틀 2"/>
          <p:cNvSpPr>
            <a:spLocks noGrp="1"/>
          </p:cNvSpPr>
          <p:nvPr>
            <p:ph type="title"/>
          </p:nvPr>
        </p:nvSpPr>
        <p:spPr>
          <a:xfrm>
            <a:off x="185818" y="-1"/>
            <a:ext cx="8706662" cy="5688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dirty="0"/>
              <a:t>마스터 제목 스타일 편집</a:t>
            </a:r>
          </a:p>
        </p:txBody>
      </p:sp>
      <p:pic>
        <p:nvPicPr>
          <p:cNvPr id="7" name="Picture 2" descr="C:\Users\dami\Desktop\로고\이미지규정-03.png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276" t="17629" b="19134"/>
          <a:stretch/>
        </p:blipFill>
        <p:spPr bwMode="auto">
          <a:xfrm>
            <a:off x="176393" y="6584408"/>
            <a:ext cx="990111" cy="3081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465026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3" r:id="rId1"/>
    <p:sldLayoutId id="2147483744" r:id="rId2"/>
    <p:sldLayoutId id="2147483745" r:id="rId3"/>
    <p:sldLayoutId id="2147483746" r:id="rId4"/>
    <p:sldLayoutId id="2147483747" r:id="rId5"/>
  </p:sldLayoutIdLst>
  <p:hf hdr="0" ftr="0" dt="0"/>
  <p:txStyles>
    <p:titleStyle>
      <a:lvl1pPr marL="600075" indent="-514350" algn="l" defTabSz="914400" rtl="0" eaLnBrk="1" latinLnBrk="1" hangingPunct="1">
        <a:spcBef>
          <a:spcPct val="0"/>
        </a:spcBef>
        <a:buFont typeface="+mj-lt"/>
        <a:buAutoNum type="arabicPeriod"/>
        <a:defRPr sz="23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514350" indent="-333375" algn="l" defTabSz="914400" rtl="0" eaLnBrk="1" latinLnBrk="1" hangingPunct="1">
        <a:spcBef>
          <a:spcPct val="20000"/>
        </a:spcBef>
        <a:buFont typeface="+mj-lt"/>
        <a:buAutoNum type="arabicPeriod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895350" indent="-352425" algn="l" defTabSz="914400" rtl="0" eaLnBrk="1" latinLnBrk="1" hangingPunct="1">
        <a:spcBef>
          <a:spcPct val="20000"/>
        </a:spcBef>
        <a:buFont typeface="+mj-lt"/>
        <a:buAutoNum type="arabicParenR"/>
        <a:defRPr sz="1700" kern="1200">
          <a:solidFill>
            <a:schemeClr val="tx1"/>
          </a:solidFill>
          <a:latin typeface="+mn-lt"/>
          <a:ea typeface="+mn-ea"/>
          <a:cs typeface="+mn-cs"/>
        </a:defRPr>
      </a:lvl2pPr>
      <a:lvl3pPr marL="1162050" indent="-266700" algn="l" defTabSz="914400" rtl="0" eaLnBrk="1" latinLnBrk="1" hangingPunct="1">
        <a:spcBef>
          <a:spcPct val="20000"/>
        </a:spcBef>
        <a:buFont typeface="+mj-lt"/>
        <a:buAutoNum type="alphaUcPeriod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504950" indent="-342900" algn="l" defTabSz="914400" rtl="0" eaLnBrk="1" latinLnBrk="1" hangingPunct="1">
        <a:spcBef>
          <a:spcPct val="20000"/>
        </a:spcBef>
        <a:buFont typeface="+mj-lt"/>
        <a:buAutoNum type="alphaLcPeriod"/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텍스트 개체 틀 14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16" name="텍스트 개체 틀 15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ko-KR" altLang="en-US" dirty="0"/>
              <a:t>학교</a:t>
            </a:r>
            <a:r>
              <a:rPr lang="en-US" altLang="ko-KR" dirty="0"/>
              <a:t>/</a:t>
            </a:r>
            <a:r>
              <a:rPr lang="ko-KR" altLang="en-US" dirty="0" err="1"/>
              <a:t>학과명</a:t>
            </a:r>
            <a:endParaRPr lang="ko-KR" altLang="en-US" dirty="0"/>
          </a:p>
        </p:txBody>
      </p:sp>
      <p:sp>
        <p:nvSpPr>
          <p:cNvPr id="17" name="텍스트 개체 틀 16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ko-KR" altLang="en-US" dirty="0"/>
              <a:t>이름</a:t>
            </a:r>
          </a:p>
        </p:txBody>
      </p:sp>
      <p:sp>
        <p:nvSpPr>
          <p:cNvPr id="18" name="텍스트 개체 틀 1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ko-KR" altLang="en-US" dirty="0"/>
              <a:t>동호회명</a:t>
            </a:r>
          </a:p>
        </p:txBody>
      </p:sp>
      <p:sp>
        <p:nvSpPr>
          <p:cNvPr id="19" name="텍스트 개체 틀 18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ko-KR" altLang="en-US" dirty="0"/>
              <a:t>설계제목</a:t>
            </a:r>
            <a:r>
              <a:rPr lang="en-US" altLang="ko-KR" dirty="0"/>
              <a:t> 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9597919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ko-KR" altLang="en-US" dirty="0"/>
              <a:t>설계 배경</a:t>
            </a:r>
            <a:r>
              <a:rPr lang="en-US" altLang="ko-KR" dirty="0"/>
              <a:t>(</a:t>
            </a:r>
            <a:r>
              <a:rPr lang="ko-KR" altLang="en-US" dirty="0"/>
              <a:t>개발 동기</a:t>
            </a:r>
            <a:r>
              <a:rPr lang="en-US" altLang="ko-KR" dirty="0"/>
              <a:t>) </a:t>
            </a:r>
            <a:r>
              <a:rPr lang="ko-KR" altLang="en-US" dirty="0"/>
              <a:t>및 필요성</a:t>
            </a:r>
            <a:endParaRPr lang="en-US" altLang="ko-KR" dirty="0"/>
          </a:p>
          <a:p>
            <a:r>
              <a:rPr lang="ko-KR" altLang="en-US" dirty="0"/>
              <a:t>설계 내용</a:t>
            </a:r>
            <a:endParaRPr lang="en-US" altLang="ko-KR" dirty="0"/>
          </a:p>
          <a:p>
            <a:r>
              <a:rPr lang="ko-KR" altLang="en-US" dirty="0"/>
              <a:t>설계 결과물 </a:t>
            </a:r>
            <a:r>
              <a:rPr lang="en-US" altLang="ko-KR" dirty="0"/>
              <a:t>(</a:t>
            </a:r>
            <a:r>
              <a:rPr lang="ko-KR" altLang="en-US" dirty="0"/>
              <a:t>이미지 포함</a:t>
            </a:r>
            <a:r>
              <a:rPr lang="en-US" altLang="ko-KR" dirty="0"/>
              <a:t>)</a:t>
            </a:r>
          </a:p>
          <a:p>
            <a:r>
              <a:rPr lang="ko-KR" altLang="en-US" dirty="0"/>
              <a:t>활용방안 및 기대효과</a:t>
            </a:r>
            <a:endParaRPr lang="en-US" altLang="ko-KR" dirty="0"/>
          </a:p>
          <a:p>
            <a:r>
              <a:rPr lang="ko-KR" altLang="en-US" dirty="0"/>
              <a:t>참고문헌</a:t>
            </a:r>
            <a:endParaRPr lang="en-US" altLang="ko-KR" dirty="0"/>
          </a:p>
          <a:p>
            <a:pPr marL="180975" indent="0">
              <a:buNone/>
            </a:pPr>
            <a:r>
              <a:rPr lang="ko-KR" altLang="en-US" dirty="0">
                <a:solidFill>
                  <a:schemeClr val="bg1">
                    <a:lumMod val="65000"/>
                  </a:schemeClr>
                </a:solidFill>
              </a:rPr>
              <a:t>의 내용을 포함하여 작성해주시기 바랍니다</a:t>
            </a:r>
            <a:r>
              <a:rPr lang="en-US" altLang="ko-KR" dirty="0">
                <a:solidFill>
                  <a:schemeClr val="bg1">
                    <a:lumMod val="65000"/>
                  </a:schemeClr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34157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5582303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내용 개체 틀 4">
            <a:extLst>
              <a:ext uri="{FF2B5EF4-FFF2-40B4-BE49-F238E27FC236}">
                <a16:creationId xmlns:a16="http://schemas.microsoft.com/office/drawing/2014/main" id="{98C6C2B5-205C-4ACB-8553-CFFDFFC9BF82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395288" y="765175"/>
            <a:ext cx="8353425" cy="5616575"/>
          </a:xfrm>
        </p:spPr>
        <p:txBody>
          <a:bodyPr/>
          <a:lstStyle/>
          <a:p>
            <a:r>
              <a:rPr lang="en-US" altLang="ko-KR" dirty="0"/>
              <a:t>Title</a:t>
            </a:r>
            <a:endParaRPr lang="ko-KR" altLang="en-US" dirty="0"/>
          </a:p>
        </p:txBody>
      </p:sp>
      <p:sp>
        <p:nvSpPr>
          <p:cNvPr id="3" name="슬라이드 번호 개체 틀 2">
            <a:extLst>
              <a:ext uri="{FF2B5EF4-FFF2-40B4-BE49-F238E27FC236}">
                <a16:creationId xmlns:a16="http://schemas.microsoft.com/office/drawing/2014/main" id="{3BDB2867-F20C-4C7F-A9CF-0021DE783E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BD694A-E300-4D0D-8579-7500A48BDBB9}" type="slidenum">
              <a:rPr lang="ko-KR" altLang="en-US" smtClean="0"/>
              <a:pPr/>
              <a:t>4</a:t>
            </a:fld>
            <a:endParaRPr lang="ko-KR" altLang="en-US" dirty="0"/>
          </a:p>
        </p:txBody>
      </p:sp>
      <p:sp>
        <p:nvSpPr>
          <p:cNvPr id="4" name="제목 3">
            <a:extLst>
              <a:ext uri="{FF2B5EF4-FFF2-40B4-BE49-F238E27FC236}">
                <a16:creationId xmlns:a16="http://schemas.microsoft.com/office/drawing/2014/main" id="{6727E849-F09A-40B5-AAB6-3BD3AF6DA1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Title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1697397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sz="quarter" idx="13"/>
          </p:nvPr>
        </p:nvSpPr>
        <p:spPr>
          <a:xfrm>
            <a:off x="351150" y="4240064"/>
            <a:ext cx="8441701" cy="792162"/>
          </a:xfrm>
        </p:spPr>
        <p:txBody>
          <a:bodyPr/>
          <a:lstStyle/>
          <a:p>
            <a:pPr marL="180975" indent="0" algn="ctr">
              <a:buNone/>
            </a:pPr>
            <a:r>
              <a:rPr lang="en-US" altLang="ko-KR" sz="5400" dirty="0">
                <a:solidFill>
                  <a:srgbClr val="726C88"/>
                </a:solidFill>
              </a:rPr>
              <a:t>Thank</a:t>
            </a:r>
            <a:r>
              <a:rPr lang="ko-KR" altLang="en-US" sz="5400" dirty="0">
                <a:solidFill>
                  <a:srgbClr val="726C88"/>
                </a:solidFill>
              </a:rPr>
              <a:t> </a:t>
            </a:r>
            <a:r>
              <a:rPr lang="en-US" altLang="ko-KR" sz="5400" dirty="0">
                <a:solidFill>
                  <a:srgbClr val="726C88"/>
                </a:solidFill>
              </a:rPr>
              <a:t>you</a:t>
            </a:r>
            <a:endParaRPr lang="ko-KR" altLang="en-US" sz="5400" dirty="0">
              <a:solidFill>
                <a:srgbClr val="726C8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25589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5657765"/>
      </p:ext>
    </p:extLst>
  </p:cSld>
  <p:clrMapOvr>
    <a:masterClrMapping/>
  </p:clrMapOvr>
</p:sld>
</file>

<file path=ppt/theme/theme1.xml><?xml version="1.0" encoding="utf-8"?>
<a:theme xmlns:a="http://schemas.openxmlformats.org/drawingml/2006/main" name="2013_basic">
  <a:themeElements>
    <a:clrScheme name="v8 theme">
      <a:dk1>
        <a:srgbClr val="000000"/>
      </a:dk1>
      <a:lt1>
        <a:srgbClr val="FFFFFF"/>
      </a:lt1>
      <a:dk2>
        <a:srgbClr val="0B131D"/>
      </a:dk2>
      <a:lt2>
        <a:srgbClr val="D8D8D8"/>
      </a:lt2>
      <a:accent1>
        <a:srgbClr val="FF0000"/>
      </a:accent1>
      <a:accent2>
        <a:srgbClr val="0017C0"/>
      </a:accent2>
      <a:accent3>
        <a:srgbClr val="00CC4E"/>
      </a:accent3>
      <a:accent4>
        <a:srgbClr val="FCA904"/>
      </a:accent4>
      <a:accent5>
        <a:srgbClr val="7030A0"/>
      </a:accent5>
      <a:accent6>
        <a:srgbClr val="F60471"/>
      </a:accent6>
      <a:hlink>
        <a:srgbClr val="000000"/>
      </a:hlink>
      <a:folHlink>
        <a:srgbClr val="A3A3A3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2018 FB_PPT Template_.pptx" id="{3EAFFC67-7E57-452B-A0DA-C1D87D55CE5B}" vid="{2441EF74-CF9E-4944-ADE7-CB73C9D283AE}"/>
    </a:ext>
  </a:extLst>
</a:theme>
</file>

<file path=ppt/theme/theme2.xml><?xml version="1.0" encoding="utf-8"?>
<a:theme xmlns:a="http://schemas.openxmlformats.org/drawingml/2006/main" name="1_2013_basic">
  <a:themeElements>
    <a:clrScheme name="v8 theme">
      <a:dk1>
        <a:srgbClr val="000000"/>
      </a:dk1>
      <a:lt1>
        <a:srgbClr val="FFFFFF"/>
      </a:lt1>
      <a:dk2>
        <a:srgbClr val="0B131D"/>
      </a:dk2>
      <a:lt2>
        <a:srgbClr val="D8D8D8"/>
      </a:lt2>
      <a:accent1>
        <a:srgbClr val="FF0000"/>
      </a:accent1>
      <a:accent2>
        <a:srgbClr val="0017C0"/>
      </a:accent2>
      <a:accent3>
        <a:srgbClr val="00CC4E"/>
      </a:accent3>
      <a:accent4>
        <a:srgbClr val="FCA904"/>
      </a:accent4>
      <a:accent5>
        <a:srgbClr val="7030A0"/>
      </a:accent5>
      <a:accent6>
        <a:srgbClr val="F60471"/>
      </a:accent6>
      <a:hlink>
        <a:srgbClr val="000000"/>
      </a:hlink>
      <a:folHlink>
        <a:srgbClr val="A3A3A3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2018 FB_PPT Template_.pptx" id="{3EAFFC67-7E57-452B-A0DA-C1D87D55CE5B}" vid="{BC81649A-E990-48D5-AE12-2B74AA1A917B}"/>
    </a:ext>
  </a:extLst>
</a:theme>
</file>

<file path=ppt/theme/theme3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2018 FB_PPT Template_20180309</Template>
  <TotalTime>259</TotalTime>
  <Words>37</Words>
  <Application>Microsoft Office PowerPoint</Application>
  <PresentationFormat>화면 슬라이드 쇼(4:3)</PresentationFormat>
  <Paragraphs>14</Paragraphs>
  <Slides>6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3</vt:i4>
      </vt:variant>
      <vt:variant>
        <vt:lpstr>테마</vt:lpstr>
      </vt:variant>
      <vt:variant>
        <vt:i4>2</vt:i4>
      </vt:variant>
      <vt:variant>
        <vt:lpstr>슬라이드 제목</vt:lpstr>
      </vt:variant>
      <vt:variant>
        <vt:i4>6</vt:i4>
      </vt:variant>
    </vt:vector>
  </HeadingPairs>
  <TitlesOfParts>
    <vt:vector size="11" baseType="lpstr">
      <vt:lpstr>굴림</vt:lpstr>
      <vt:lpstr>맑은 고딕</vt:lpstr>
      <vt:lpstr>Arial</vt:lpstr>
      <vt:lpstr>2013_basic</vt:lpstr>
      <vt:lpstr>1_2013_basic</vt:lpstr>
      <vt:lpstr>PowerPoint 프레젠테이션</vt:lpstr>
      <vt:lpstr>PowerPoint 프레젠테이션</vt:lpstr>
      <vt:lpstr>PowerPoint 프레젠테이션</vt:lpstr>
      <vt:lpstr>Title</vt:lpstr>
      <vt:lpstr>PowerPoint 프레젠테이션</vt:lpstr>
      <vt:lpstr>PowerPoint 프레젠테이션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박 태현</dc:creator>
  <cp:lastModifiedBy>박 태현</cp:lastModifiedBy>
  <cp:revision>19</cp:revision>
  <cp:lastPrinted>2018-03-12T07:53:26Z</cp:lastPrinted>
  <dcterms:created xsi:type="dcterms:W3CDTF">2018-03-09T05:53:00Z</dcterms:created>
  <dcterms:modified xsi:type="dcterms:W3CDTF">2018-04-25T02:12:07Z</dcterms:modified>
</cp:coreProperties>
</file>